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450B9A-04A4-474A-B5BA-35CDE5DB0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0B9A-04A4-474A-B5BA-35CDE5DB0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0B9A-04A4-474A-B5BA-35CDE5DB0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450B9A-04A4-474A-B5BA-35CDE5DB0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0B9A-04A4-474A-B5BA-35CDE5DB01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0B9A-04A4-474A-B5BA-35CDE5DB0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450B9A-04A4-474A-B5BA-35CDE5DB01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0B9A-04A4-474A-B5BA-35CDE5DB0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0B9A-04A4-474A-B5BA-35CDE5DB0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0B9A-04A4-474A-B5BA-35CDE5DB0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C6F4A-4C84-49AC-9E56-1B1399642BD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50B9A-04A4-474A-B5BA-35CDE5DB01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1FC6F4A-4C84-49AC-9E56-1B1399642BDF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450B9A-04A4-474A-B5BA-35CDE5DB01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Безопасный интернет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i="1" dirty="0" smtClean="0">
                <a:solidFill>
                  <a:srgbClr val="FF0000"/>
                </a:solidFill>
              </a:rPr>
              <a:t>Классное родительское собрание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ownloads\пр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85728"/>
            <a:ext cx="4624303" cy="3452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00042"/>
            <a:ext cx="750099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Интернет </a:t>
            </a:r>
            <a:r>
              <a:rPr lang="ru-RU" sz="2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является прекрасным источником для новых знаний, помогает в учебе, занимает досуг. Но в то же время, Сеть таит в себе много опасностей. Обязательно нужно поговорить с детьми, объяснить, что могут возникать различные неприятные ситуации и то, как из них лучшим образом выходить. Помните, что безопасность ваших детей в Интернете, на 90% зависит от  вас.</a:t>
            </a:r>
          </a:p>
        </p:txBody>
      </p:sp>
      <p:pic>
        <p:nvPicPr>
          <p:cNvPr id="2050" name="Picture 2" descr="C:\Users\User\Downloads\пр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3143248"/>
            <a:ext cx="4143404" cy="31075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500042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Кто в ответе за наших детей в интернете?</a:t>
            </a:r>
          </a:p>
          <a:p>
            <a:pPr algn="just"/>
            <a:endParaRPr lang="ru-RU" sz="2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Правительство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Должны быть законы, которые смогли бы оградить детей от вредной информации в Интернете. Так в России все школы обязали установить программы </a:t>
            </a:r>
            <a:r>
              <a:rPr lang="ru-RU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контентной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фильтрации в классах информатики.</a:t>
            </a: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Поисковики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Многие поисковые сервисы такие как  </a:t>
            </a:r>
            <a:r>
              <a:rPr lang="ru-RU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Yandex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Ramler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имеют в своем арсенале большое количество настроек и </a:t>
            </a:r>
            <a:r>
              <a:rPr lang="ru-RU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виджетов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помогающих родителям оградить детей от нежелательного </a:t>
            </a:r>
            <a:r>
              <a:rPr lang="ru-RU" sz="2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контента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Интернете.  А так же есть поисковые системы, предназначенные специально для детей.</a:t>
            </a:r>
          </a:p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Семья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Конечно же ни кто так сильно не отвечает за безопасность  детей в Интернете, как сами родители. Ведь только родители могут полностью контролировать своих детей</a:t>
            </a:r>
            <a:r>
              <a:rPr lang="ru-RU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074" name="Picture 2" descr="C:\Users\User\Downloads\пр\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5286388"/>
            <a:ext cx="1885958" cy="1257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User\Downloads\пр\4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5214950"/>
            <a:ext cx="1804463" cy="13533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User\Downloads\пр\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5214950"/>
            <a:ext cx="1834217" cy="13573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642918"/>
            <a:ext cx="742955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сделать прогулки ребенка </a:t>
            </a:r>
            <a:endParaRPr lang="ru-RU" sz="24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Интернете более </a:t>
            </a:r>
            <a:r>
              <a:rPr lang="ru-RU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безопасными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лучшего взаимопонимания и устранения возможных недоразумений, лучше сразу расставить все точки над «и», установить некоторые ограничения для самостоятельного выхода в Интернет. Обсудите это с детьми, чтобы они понимали 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необходимость подобных запретов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тогда вместе вы обязательно сможете сделать прогулки ребенка в Сети наиболее безопасными.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428604"/>
            <a:ext cx="778674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список правил работы детей в Интернете и помните, что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	лучше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твердое «нет», чем неуверенное «да». Пусть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ограничения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будут минимальны, но зато действовать всегда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и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ограничений.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Расскажите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детям о 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необходимости сохранения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конфиденциальных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данных в тайне 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о том, как лучше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	то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сделать. Вот несколько простых правил, которых следует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придерживаться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общении использовать только имя или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псевдоним;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номер телефона, свой адрес, место учебы 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нельзя никому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сообщать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пересылать свои фотографии;</a:t>
            </a:r>
            <a:b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 контроля взрослых не встречаться с людьми,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знакомство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которыми завязалось в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Сети.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Поясните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что в сети, несмотря на кажущуюся безнаказанность за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какие-то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проступки, там действуют те же правила, что и в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реальной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жизни: хорошо - плохо, правильно - не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правильно.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Научите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детей развивать и доверять интуиции. 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малейших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признаках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беспокойства, путь рассказывают об этом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вам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642918"/>
            <a:ext cx="74295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Если детям по каким-либо причинам нужно вводить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регистрационное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имя, помогите его придумать так, чтобы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оно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несло в себе никакой личной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информации.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Объясните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что люди в Сети часто выдают себя совсем за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других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Поэтому встречаться с ними не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стоит.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Научите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детей следовать нормам морали, быть воспитанными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даже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виртуальном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общении.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Обязательно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расскажите о правах собственности, о том, что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любой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материал, выставленный в Сети, может быть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авторским.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Неправомерное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использование такого материала может быть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уголовно наказуемым.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Объясните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что 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далеко не все, что можно увидеть в Интернете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–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правда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При сомнениях, пусть лучше уточнит у вас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Используйте современные программы, которые предоставляют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возможность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фильтрации содержимого сайтов,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контролировать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места посещения и деятельность там.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428604"/>
            <a:ext cx="735811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Создайте доверительные отношения между вами и вашим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ребенком. 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Посещайте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его любимые сайты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иногда вместе, если ребенок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ведет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дневник, время от времени прочитывайте его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Users\User\Downloads\пр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2143116"/>
            <a:ext cx="2774959" cy="41846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Опрос учащихся школы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268759"/>
          <a:ext cx="8568954" cy="707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159"/>
                <a:gridCol w="1428159"/>
                <a:gridCol w="1428159"/>
                <a:gridCol w="1428159"/>
                <a:gridCol w="1428159"/>
                <a:gridCol w="1428159"/>
              </a:tblGrid>
              <a:tr h="1152129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КОЛ-ВО УЧ-СЯ, КОЛ-ВО ПОЛЬЗУЮЩИХСЯ</a:t>
                      </a:r>
                      <a:r>
                        <a:rPr lang="ru-RU" sz="1400" baseline="0" dirty="0" smtClean="0"/>
                        <a:t> ИНТЕРНЕТОМ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ЗАРЕГИСТРИРОВАННЫ В СОЦ СЕТЯХ (ОДНОКЛАССНИКИ)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ЗАРЕГИСТРИРОВАННЫ В СОЦ СЕТЯХ (КОНТАКТ И ДР 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ЧАСТОТА</a:t>
                      </a:r>
                      <a:r>
                        <a:rPr lang="ru-RU" baseline="0" dirty="0" smtClean="0"/>
                        <a:t> ПОСЕЩЕНИЯ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 ПОСЕЩЕНИЯ</a:t>
                      </a:r>
                      <a:endParaRPr lang="ru-RU" dirty="0"/>
                    </a:p>
                  </a:txBody>
                  <a:tcPr/>
                </a:tc>
              </a:tr>
              <a:tr h="379894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10/2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КАЖДЫЙ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 ДЕНЬ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ОБЩЕНИЕ, ИГРЫ, НОВОСТИ,ГДЗ</a:t>
                      </a:r>
                      <a:endParaRPr lang="ru-RU" sz="1050" b="1" dirty="0"/>
                    </a:p>
                  </a:txBody>
                  <a:tcPr/>
                </a:tc>
              </a:tr>
              <a:tr h="37989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14/7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КАЖДЫЙ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 ДЕНЬ</a:t>
                      </a:r>
                      <a:endParaRPr lang="ru-RU" sz="1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/>
                        <a:t>ОБЩЕНИЕ, ИГРЫ, НОВОСТИ,ГДЗ</a:t>
                      </a:r>
                      <a:endParaRPr lang="ru-RU" sz="1050" b="1" dirty="0"/>
                    </a:p>
                  </a:txBody>
                  <a:tcPr/>
                </a:tc>
              </a:tr>
              <a:tr h="379894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13/7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КАЖДЫЙ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 ДЕНЬ</a:t>
                      </a:r>
                      <a:endParaRPr lang="ru-RU" sz="1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/>
                        <a:t>ОБЩЕНИЕ, ИГРЫ, НОВОСТИ,ГДЗ</a:t>
                      </a:r>
                    </a:p>
                    <a:p>
                      <a:endParaRPr lang="ru-RU" sz="1050" dirty="0"/>
                    </a:p>
                  </a:txBody>
                  <a:tcPr/>
                </a:tc>
              </a:tr>
              <a:tr h="379894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18/13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КАЖДЫЙ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 ДЕНЬ</a:t>
                      </a:r>
                      <a:endParaRPr lang="ru-RU" sz="1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/>
                        <a:t>ОБЩЕНИЕ, ИГРЫ, НОВОСТИ,ГДЗ</a:t>
                      </a:r>
                    </a:p>
                    <a:p>
                      <a:endParaRPr lang="ru-RU" sz="1050" dirty="0"/>
                    </a:p>
                  </a:txBody>
                  <a:tcPr/>
                </a:tc>
              </a:tr>
              <a:tr h="379894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11/7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КАЖДЫЙ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 ДЕНЬ</a:t>
                      </a:r>
                      <a:endParaRPr lang="ru-RU" sz="1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/>
                        <a:t>ОБЩЕНИЕ, ИГРЫ, НОВОСТИ,ГДЗ</a:t>
                      </a:r>
                    </a:p>
                    <a:p>
                      <a:endParaRPr lang="ru-RU" sz="1050" dirty="0"/>
                    </a:p>
                  </a:txBody>
                  <a:tcPr/>
                </a:tc>
              </a:tr>
              <a:tr h="379894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9/9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КАЖДЫЙ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 ДЕНЬ</a:t>
                      </a:r>
                      <a:endParaRPr lang="ru-RU" sz="1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/>
                        <a:t>ОБЩЕНИЕ, ИГРЫ, НОВОСТИ,ГДЗ</a:t>
                      </a:r>
                    </a:p>
                    <a:p>
                      <a:endParaRPr lang="ru-RU" sz="1050" dirty="0"/>
                    </a:p>
                  </a:txBody>
                  <a:tcPr/>
                </a:tc>
              </a:tr>
              <a:tr h="379894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12/11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КАЖДЫЙ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 ДЕНЬ</a:t>
                      </a:r>
                      <a:endParaRPr lang="ru-RU" sz="1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/>
                        <a:t>ОБЩЕНИЕ, ИГРЫ, НОВОСТИ,ГДЗ</a:t>
                      </a:r>
                    </a:p>
                    <a:p>
                      <a:endParaRPr lang="ru-RU" sz="1050" dirty="0"/>
                    </a:p>
                  </a:txBody>
                  <a:tcPr/>
                </a:tc>
              </a:tr>
              <a:tr h="379894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12/12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КАЖДЫЙ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 ДЕНЬ</a:t>
                      </a:r>
                      <a:endParaRPr lang="ru-RU" sz="1400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dirty="0" smtClean="0"/>
                        <a:t>ОБЩЕНИЕ, ИГРЫ, НОВОСТИ,ГДЗ</a:t>
                      </a:r>
                    </a:p>
                    <a:p>
                      <a:endParaRPr lang="ru-RU" sz="105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52936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solidFill>
                  <a:srgbClr val="FF0000"/>
                </a:solidFill>
              </a:rPr>
              <a:t>Правила "сетевого этикета" базируются на 10 принципах:</a:t>
            </a:r>
            <a:r>
              <a:rPr lang="ru-RU" sz="2700" dirty="0" smtClean="0">
                <a:solidFill>
                  <a:srgbClr val="C00000"/>
                </a:solidFill>
              </a:rPr>
              <a:t/>
            </a:r>
            <a:br>
              <a:rPr lang="ru-RU" sz="2700" dirty="0" smtClean="0">
                <a:solidFill>
                  <a:srgbClr val="C00000"/>
                </a:solidFill>
              </a:rPr>
            </a:b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1. Помните, что Вы говорите с человеком.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2. Придерживайтесь тех же стандартов поведения, что и в реальной жизни.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3. Помните, где Вы находитесь в киберпространстве.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4. Уважайте время и возможности других.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5. Сохраняйте лицо.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6. Помогайте другим там, где Вы это можете делать.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7. Не ввязывайтесь в конфликты и не допускайте их.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8. Уважайте право на частную переписку.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9. Не злоупотребляйте своими возможностями.</a:t>
            </a: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b="1" dirty="0" smtClean="0">
                <a:solidFill>
                  <a:srgbClr val="C00000"/>
                </a:solidFill>
              </a:rPr>
              <a:t>10. Учитесь прощать другим их ошибки</a:t>
            </a:r>
            <a:endParaRPr lang="ru-RU" sz="1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217</TotalTime>
  <Words>177</Words>
  <Application>Microsoft Office PowerPoint</Application>
  <PresentationFormat>Экран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Безопасный интернет</vt:lpstr>
      <vt:lpstr>Слайд 2</vt:lpstr>
      <vt:lpstr>Слайд 3</vt:lpstr>
      <vt:lpstr>Слайд 4</vt:lpstr>
      <vt:lpstr>Слайд 5</vt:lpstr>
      <vt:lpstr>Слайд 6</vt:lpstr>
      <vt:lpstr>Слайд 7</vt:lpstr>
      <vt:lpstr>Опрос учащихся школы </vt:lpstr>
      <vt:lpstr>Правила "сетевого этикета" базируются на 10 принципах:  1. Помните, что Вы говорите с человеком. 2. Придерживайтесь тех же стандартов поведения, что и в реальной жизни. 3. Помните, где Вы находитесь в киберпространстве. 4. Уважайте время и возможности других. 5. Сохраняйте лицо. 6. Помогайте другим там, где Вы это можете делать. 7. Не ввязывайтесь в конфликты и не допускайте их. 8. Уважайте право на частную переписку. 9. Не злоупотребляйте своими возможностями. 10. Учитесь прощать другим их ошибки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и интернет</dc:title>
  <dc:creator>User</dc:creator>
  <cp:lastModifiedBy>user</cp:lastModifiedBy>
  <cp:revision>22</cp:revision>
  <dcterms:created xsi:type="dcterms:W3CDTF">2011-12-07T17:22:23Z</dcterms:created>
  <dcterms:modified xsi:type="dcterms:W3CDTF">2016-02-08T16:03:23Z</dcterms:modified>
</cp:coreProperties>
</file>