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commons.wikimedia.org/wiki/File:3_kopeiki_1913.jpg?uselang=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A4%D0%B0%D0%B9%D0%BB:Altyn_1704_0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www.gcoins.net/blog/5400/5435_2_s.jpg&amp;iorient=&amp;nojs=1&amp;icolor=&amp;site=&amp;text=%D0%BB%D0%B5%D0%B2%D0%BA%D0%B8%20%D0%B2%20%D0%A0%D0%BE%D1%81%D1%81%D0%B8%D0%B8&amp;wp=&amp;pos=9&amp;isize=&amp;type=&amp;recent=&amp;rpt=simage&amp;itype=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wocoins.ru/sites/default/files/img/History/Russia/AlexeyMihailovich/Silver/Efimok_s_nadchekankoy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4put.ru/pictures/max/86/26713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shopconros.ru/pictures/big/10697.jpg" TargetMode="External"/><Relationship Id="rId3" Type="http://schemas.openxmlformats.org/officeDocument/2006/relationships/hyperlink" Target="http://www.respectme.ru/photoblog/738" TargetMode="External"/><Relationship Id="rId7" Type="http://schemas.openxmlformats.org/officeDocument/2006/relationships/hyperlink" Target="http://goodcoins.ru/coinsimages/1913/1318277166-5-kopeek-1913.jpeg" TargetMode="External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jpeg"/><Relationship Id="rId11" Type="http://schemas.openxmlformats.org/officeDocument/2006/relationships/hyperlink" Target="http://goodcoins.ru/coinsimages/1913/1318277128-20-kopeek-1913.jpeg" TargetMode="External"/><Relationship Id="rId5" Type="http://schemas.openxmlformats.org/officeDocument/2006/relationships/hyperlink" Target="http://klondaik-spb.ru/images/product_images/popup_images/31678_0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www.best-antique.ru/inostr/images/20090114135828_big.jpg" TargetMode="Externa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на Руси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pic>
        <p:nvPicPr>
          <p:cNvPr id="4" name="Рисунок 3" descr="http://upload.wikimedia.org/wikipedia/commons/thumb/a/ac/3_kopeiki_1913.jpg/200px-3_kopeiki_191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14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upload.wikimedia.org/wikipedia/ru/thumb/5/54/Altyn_1704_001.jpg/200px-Altyn_1704_00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1000"/>
            <a:ext cx="21336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латн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733800"/>
            <a:ext cx="22098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ребренник Ярослава Мудрог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657600"/>
            <a:ext cx="211455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572000"/>
          </a:xfrm>
        </p:spPr>
        <p:txBody>
          <a:bodyPr/>
          <a:lstStyle/>
          <a:p>
            <a:r>
              <a:rPr lang="ru-RU" dirty="0" smtClean="0"/>
              <a:t>Рубль – 2 полтины</a:t>
            </a:r>
          </a:p>
          <a:p>
            <a:r>
              <a:rPr lang="ru-RU" dirty="0" smtClean="0"/>
              <a:t>Полтина – 50 копеек</a:t>
            </a:r>
          </a:p>
          <a:p>
            <a:r>
              <a:rPr lang="ru-RU" dirty="0" smtClean="0"/>
              <a:t>Пятиалтынник – 15 копеек</a:t>
            </a:r>
          </a:p>
          <a:p>
            <a:r>
              <a:rPr lang="ru-RU" dirty="0" smtClean="0"/>
              <a:t>Алтын – 3 копейки</a:t>
            </a:r>
          </a:p>
          <a:p>
            <a:r>
              <a:rPr lang="ru-RU" dirty="0" smtClean="0"/>
              <a:t>Гривенник – 10 копеек</a:t>
            </a:r>
          </a:p>
          <a:p>
            <a:r>
              <a:rPr lang="ru-RU" sz="2800" dirty="0" smtClean="0"/>
              <a:t>2 </a:t>
            </a:r>
            <a:r>
              <a:rPr lang="ru-RU" sz="2400" dirty="0" smtClean="0"/>
              <a:t>деньги – 1 копейка</a:t>
            </a:r>
          </a:p>
          <a:p>
            <a:r>
              <a:rPr lang="ru-RU" sz="2400" dirty="0" smtClean="0"/>
              <a:t>Грош –           копейки</a:t>
            </a:r>
          </a:p>
          <a:p>
            <a:endParaRPr lang="ru-RU" sz="2400" dirty="0" smtClean="0"/>
          </a:p>
          <a:p>
            <a:r>
              <a:rPr lang="ru-RU" sz="2400" dirty="0" smtClean="0"/>
              <a:t>Полушка –       копейки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Познакомимся с основными денежными единицами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81200" y="4419600"/>
          <a:ext cx="457200" cy="696686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438400" y="5029200"/>
          <a:ext cx="381000" cy="831850"/>
        </p:xfrm>
        <a:graphic>
          <a:graphicData uri="http://schemas.openxmlformats.org/presentationml/2006/ole">
            <p:oleObj spid="_x0000_s1027" name="Формула" r:id="rId4" imgW="152280" imgH="393480" progId="Equation.3">
              <p:embed/>
            </p:oleObj>
          </a:graphicData>
        </a:graphic>
      </p:graphicFrame>
      <p:pic>
        <p:nvPicPr>
          <p:cNvPr id="6" name="Рисунок 5" descr="редкая пробная денежка 1849 г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419600"/>
            <a:ext cx="237859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дкие 4 копейки 1796 г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8194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archive.gelos.ru/numizmat/24colnum/numbigimages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143000"/>
            <a:ext cx="3124200" cy="15843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048000"/>
          </a:xfrm>
        </p:spPr>
        <p:txBody>
          <a:bodyPr/>
          <a:lstStyle/>
          <a:p>
            <a:r>
              <a:rPr lang="ru-RU" dirty="0" smtClean="0"/>
              <a:t>В 1624 г. в числе товаров, ввозимых голландцами в Россию, были чеканенные из серебра Мексики и Южной Америки </a:t>
            </a:r>
            <a:r>
              <a:rPr lang="ru-RU" u="sng" dirty="0" smtClean="0"/>
              <a:t>талеры</a:t>
            </a:r>
            <a:r>
              <a:rPr lang="ru-RU" dirty="0" smtClean="0"/>
              <a:t>–«</a:t>
            </a:r>
            <a:r>
              <a:rPr lang="ru-RU" dirty="0" err="1" smtClean="0"/>
              <a:t>левки</a:t>
            </a:r>
            <a:r>
              <a:rPr lang="ru-RU" dirty="0" smtClean="0"/>
              <a:t>», называемые так из-за изображенного на гербе льва. В России «</a:t>
            </a:r>
            <a:r>
              <a:rPr lang="ru-RU" dirty="0" err="1" smtClean="0"/>
              <a:t>левки</a:t>
            </a:r>
            <a:r>
              <a:rPr lang="ru-RU" dirty="0" smtClean="0"/>
              <a:t>» по сравнению с другими талерами ценились ниже вследствие более низкого содержания в них серебра.</a:t>
            </a:r>
          </a:p>
          <a:p>
            <a:endParaRPr lang="ru-RU" dirty="0"/>
          </a:p>
        </p:txBody>
      </p:sp>
      <p:pic>
        <p:nvPicPr>
          <p:cNvPr id="6149" name="Picture 5" descr="http://im4-tub-ru.yandex.net/i?id=90452123-2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3162300" cy="289234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90800" y="609600"/>
            <a:ext cx="6096000" cy="548640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 В 1654 г. царь Алексей Михайлович решил выпустить в обращение рублевую серебряную монету, равноценную талеру - ефимку (русское слово «</a:t>
            </a:r>
            <a:r>
              <a:rPr lang="ru-RU" u="sng" dirty="0" smtClean="0"/>
              <a:t>ефимок</a:t>
            </a:r>
            <a:r>
              <a:rPr lang="ru-RU" dirty="0" smtClean="0"/>
              <a:t>» произошло от первой части немецкого «</a:t>
            </a:r>
            <a:r>
              <a:rPr lang="ru-RU" dirty="0" err="1" smtClean="0"/>
              <a:t>иоахимсталер</a:t>
            </a:r>
            <a:r>
              <a:rPr lang="ru-RU" dirty="0" smtClean="0"/>
              <a:t>», длинного даже для немцев, в Германии в обиходе осталось вторая часть слова «талер»). Одновременно началась чеканка медных полтинников, а затем и медных копеек, по размерам и виду не отличавшихся от серебряных и приравненных к ним по цене. </a:t>
            </a:r>
            <a:endParaRPr lang="ru-RU" dirty="0"/>
          </a:p>
        </p:txBody>
      </p:sp>
      <p:pic>
        <p:nvPicPr>
          <p:cNvPr id="5122" name="Picture 2" descr="http://twocoins.ru/sites/default/files/img/History/Russia/AlexeyMihailovich/Silver/Efimok_s_nadchekanko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2805303" cy="28194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257800"/>
          </a:xfrm>
        </p:spPr>
        <p:txBody>
          <a:bodyPr/>
          <a:lstStyle/>
          <a:p>
            <a:r>
              <a:rPr lang="ru-RU" dirty="0" smtClean="0"/>
              <a:t>Уникальным явлением в мировом монетном производстве того времени была чеканка русских платиновых монет, продолжавшаяся с 1828 по 1845г., номиналами в 3, 6 и 12 рублей.</a:t>
            </a:r>
          </a:p>
          <a:p>
            <a:r>
              <a:rPr lang="ru-RU" dirty="0" smtClean="0"/>
              <a:t>В то же время, несмотря на наличие многочисленных проектов, в дореволюционной России так и не была введена в обращение никелевая монета, нашедшая применение в XIX в. в ряде стран Западной Европы и Америки.</a:t>
            </a:r>
          </a:p>
          <a:p>
            <a:endParaRPr lang="ru-RU" dirty="0"/>
          </a:p>
        </p:txBody>
      </p:sp>
      <p:pic>
        <p:nvPicPr>
          <p:cNvPr id="4098" name="Picture 2" descr="http://4put.ru/pictures/max/86/26713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3810000" cy="234315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убль, отчеканенный к 300-летию царского дома Романовы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3810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londaik-spb.ru/images/product_images/popup_images/31678_0.jpg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38400"/>
            <a:ext cx="368141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goodcoins.ru/coinsimages/1913/1318277166-5-kopeek-1913.jpeg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09600"/>
            <a:ext cx="17573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best-antique.ru/inostr/images/20090114135828_big.jpg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2362200"/>
            <a:ext cx="3095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goodcoins.ru/coinsimages/1913/1318277128-20-kopeek-1913.jpeg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572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hopconros.ru/pictures/big/10697.jpg">
            <a:hlinkClick r:id="rId13" tgtFrame="_blank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45720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81600" y="4800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Монеты 1913 года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162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Бумажная</vt:lpstr>
      <vt:lpstr>Формула</vt:lpstr>
      <vt:lpstr>Деньги</vt:lpstr>
      <vt:lpstr>Познакомимся с основными денежными единицами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</dc:title>
  <cp:lastModifiedBy>Александр</cp:lastModifiedBy>
  <cp:revision>13</cp:revision>
  <dcterms:modified xsi:type="dcterms:W3CDTF">2013-01-23T13:26:39Z</dcterms:modified>
</cp:coreProperties>
</file>