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105650" cy="102393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86" y="-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ТУРИСТИЧЕСКАЯ  ИНДУСТРИЯ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User\Searches\Pictures\MP Navigator EX\шекспир\5_0306-4_files\18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142984"/>
            <a:ext cx="1690990" cy="1660522"/>
          </a:xfrm>
          <a:prstGeom prst="rect">
            <a:avLst/>
          </a:prstGeom>
          <a:noFill/>
        </p:spPr>
      </p:pic>
      <p:pic>
        <p:nvPicPr>
          <p:cNvPr id="1027" name="Picture 3" descr="C:\Users\User\Searches\Pictures\MP Navigator EX\шекспир\5_0306-4_files\01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5" y="714356"/>
            <a:ext cx="2159219" cy="142876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143504" y="1142984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295904" y="1295384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929190" y="1071546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929322" y="1214422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028" name="Picture 4" descr="C:\Users\User\Searches\Pictures\MP Navigator EX\шекспир\5_0306-4_files\20282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225" y="2643182"/>
            <a:ext cx="2192477" cy="1643074"/>
          </a:xfrm>
          <a:prstGeom prst="rect">
            <a:avLst/>
          </a:prstGeom>
          <a:noFill/>
        </p:spPr>
      </p:pic>
      <p:pic>
        <p:nvPicPr>
          <p:cNvPr id="1029" name="Picture 5" descr="C:\Users\User\Searches\Pictures\MP Navigator EX\шекспир\5_0306-4_files\blueSwallowMote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59216" y="4857760"/>
            <a:ext cx="2112955" cy="1500198"/>
          </a:xfrm>
          <a:prstGeom prst="rect">
            <a:avLst/>
          </a:prstGeom>
          <a:noFill/>
        </p:spPr>
      </p:pic>
      <p:pic>
        <p:nvPicPr>
          <p:cNvPr id="1030" name="Picture 6" descr="C:\Users\User\Searches\Pictures\MP Navigator EX\шекспир\5_0306-4_files\cGhvdG8uY2hhbXBpb25hdC5jb20vMTAvMTAxOTgvZnVsbC80MTQ3NDYtcy1rcnlzaGktYm9rc292LXNsZXZhLXZpZG5hLWNoYXN0LXRyYXNzeS5qcGc_X19pZD0zMzk4Nw==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26" y="2214554"/>
            <a:ext cx="1929120" cy="1445355"/>
          </a:xfrm>
          <a:prstGeom prst="rect">
            <a:avLst/>
          </a:prstGeom>
          <a:noFill/>
        </p:spPr>
      </p:pic>
      <p:pic>
        <p:nvPicPr>
          <p:cNvPr id="1031" name="Picture 7" descr="C:\Users\User\Searches\Pictures\MP Navigator EX\шекспир\5_0306-4_files\travelinsurance_2241755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0128" y="5500701"/>
            <a:ext cx="1971542" cy="1233803"/>
          </a:xfrm>
          <a:prstGeom prst="rect">
            <a:avLst/>
          </a:prstGeom>
          <a:noFill/>
        </p:spPr>
      </p:pic>
      <p:pic>
        <p:nvPicPr>
          <p:cNvPr id="1032" name="Picture 8" descr="C:\Users\User\Searches\Pictures\MP Navigator EX\шекспир\5_0306-4_files\shop0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929066"/>
            <a:ext cx="1830361" cy="1220240"/>
          </a:xfrm>
          <a:prstGeom prst="rect">
            <a:avLst/>
          </a:prstGeom>
          <a:noFill/>
        </p:spPr>
      </p:pic>
      <p:pic>
        <p:nvPicPr>
          <p:cNvPr id="1033" name="Picture 9" descr="C:\Users\User\Searches\Pictures\MP Navigator EX\шекспир\5_0306-4_files\строительство трассы формула 2 сочи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86248" y="2571743"/>
            <a:ext cx="2286016" cy="1485911"/>
          </a:xfrm>
          <a:prstGeom prst="rect">
            <a:avLst/>
          </a:prstGeom>
          <a:noFill/>
        </p:spPr>
      </p:pic>
      <p:pic>
        <p:nvPicPr>
          <p:cNvPr id="1034" name="Picture 10" descr="C:\Users\User\Searches\Pictures\MP Navigator EX\шекспир\5_0306-4_files\393_10_0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619467"/>
            <a:ext cx="2074122" cy="1380773"/>
          </a:xfrm>
          <a:prstGeom prst="rect">
            <a:avLst/>
          </a:prstGeom>
          <a:noFill/>
        </p:spPr>
      </p:pic>
      <p:pic>
        <p:nvPicPr>
          <p:cNvPr id="1035" name="Picture 11" descr="C:\Users\User\Searches\Pictures\MP Navigator EX\шекспир\5_0306-4_files\12271937342neva2-210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14810" y="785794"/>
            <a:ext cx="1928826" cy="1432842"/>
          </a:xfrm>
          <a:prstGeom prst="rect">
            <a:avLst/>
          </a:prstGeom>
          <a:noFill/>
        </p:spPr>
      </p:pic>
      <p:pic>
        <p:nvPicPr>
          <p:cNvPr id="22" name="Picture 6" descr="C:\Users\User\Searches\Pictures\MP Navigator EX\шекспир\5_0306-4_files\88560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43108" y="3143248"/>
            <a:ext cx="2071702" cy="1363524"/>
          </a:xfrm>
          <a:prstGeom prst="rect">
            <a:avLst/>
          </a:prstGeom>
          <a:noFill/>
        </p:spPr>
      </p:pic>
      <p:pic>
        <p:nvPicPr>
          <p:cNvPr id="1036" name="Picture 12" descr="C:\Users\User\Searches\Pictures\MP Navigator EX\шекспир\5_0306-4_files\corner-cafe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382384" y="4500570"/>
            <a:ext cx="2569133" cy="1928826"/>
          </a:xfrm>
          <a:prstGeom prst="rect">
            <a:avLst/>
          </a:prstGeom>
          <a:noFill/>
        </p:spPr>
      </p:pic>
      <p:pic>
        <p:nvPicPr>
          <p:cNvPr id="1037" name="Picture 13" descr="C:\Users\User\Searches\Pictures\MP Navigator EX\шекспир\5_0306-4_files\48913bea24e7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14546" y="4857760"/>
            <a:ext cx="1884382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ТУРИСТИЧЕСКАЯ  ИНДУСТРИЯ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ТУРИСТИЧЕСКАЯ  ИНДУСТРИЯ</dc:title>
  <dc:creator>User</dc:creator>
  <cp:lastModifiedBy>DNA7 X86</cp:lastModifiedBy>
  <cp:revision>18</cp:revision>
  <dcterms:created xsi:type="dcterms:W3CDTF">2014-12-14T18:38:09Z</dcterms:created>
  <dcterms:modified xsi:type="dcterms:W3CDTF">2016-02-06T06:24:21Z</dcterms:modified>
</cp:coreProperties>
</file>