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0" r:id="rId14"/>
    <p:sldId id="271" r:id="rId15"/>
    <p:sldId id="268" r:id="rId16"/>
    <p:sldId id="272" r:id="rId17"/>
    <p:sldId id="273" r:id="rId18"/>
    <p:sldId id="274" r:id="rId19"/>
    <p:sldId id="269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89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strips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3195786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С днем Святого Валентина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D:\тут все\от лили\Images\Folder-0001\____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752" y="2348880"/>
            <a:ext cx="4392488" cy="3960440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Игра « Сосиска, кетчуп, кока- кола, поп корм поп корм поп корм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 descr="D:\тут все\от лили\Images\Футбол\Ня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1844824"/>
            <a:ext cx="4752528" cy="5013176"/>
          </a:xfrm>
          <a:prstGeom prst="rect">
            <a:avLst/>
          </a:prstGeom>
          <a:noFill/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Викторина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indent="-914400">
              <a:buAutoNum type="arabicParenR"/>
            </a:pP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Сколько жирафов</a:t>
            </a:r>
          </a:p>
          <a:p>
            <a:pPr marL="914400" indent="-914400">
              <a:buNone/>
            </a:pP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помещаются в «Запорожец»?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2) А сколько бегемотов</a:t>
            </a:r>
          </a:p>
          <a:p>
            <a:pPr>
              <a:buNone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помещаются в « Запорожец»?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1628800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3)Сколько действий нужно совершить, чтобы пометить жирафа в холодильник?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4) А сколько нужно совершить операций чтобы поместить в холодильник бегемота?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) Черное на одной ноге?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3"/>
            <a:ext cx="8229600" cy="525658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Когда-то в давние года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Придумал кто-то день влюбленных,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Никак не ведая тогда,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Что станет этот день любимым,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Желанным праздником в году,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Что Днем святого Валентина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Его с почтеньем назовут.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Улыбки и цветы повсюду,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любви признанья вновь и вновь…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Так пусть для всех свершится чудо -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Пусть миром правит лишь любовь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800200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Любовь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–это прекрасно, и хорошо, что есть дело, когда мы можем признаться в своей любви.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4" name="Picture 2" descr="D:\тут все\от лили\Images\Футбол\Голуби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2133600"/>
            <a:ext cx="7200800" cy="4391744"/>
          </a:xfrm>
          <a:prstGeom prst="rect">
            <a:avLst/>
          </a:prstGeom>
          <a:noFill/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Итог занятия: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***Какой сегодня день?***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8" name="Picture 2" descr="D:\тут все\от лили\картинки\Love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2636912"/>
            <a:ext cx="6912768" cy="3840088"/>
          </a:xfrm>
          <a:prstGeom prst="rect">
            <a:avLst/>
          </a:prstGeom>
          <a:noFill/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2808312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14 февраля – День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Святого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Валентина, день всех влюбленных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удивительный день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всех сердец.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pic>
        <p:nvPicPr>
          <p:cNvPr id="2051" name="Picture 3" descr="D:\тут все\от лили\Images\Футбол\P5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2852936"/>
            <a:ext cx="4032448" cy="3816424"/>
          </a:xfrm>
          <a:prstGeom prst="rect">
            <a:avLst/>
          </a:prstGeom>
          <a:noFill/>
        </p:spPr>
      </p:pic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Легенда о празднике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D:\тут все\от лили\Images\Футбол\сердца(1).gif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1556792"/>
            <a:ext cx="4104456" cy="4392488"/>
          </a:xfrm>
          <a:prstGeom prst="rect">
            <a:avLst/>
          </a:prstGeom>
          <a:noFill/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6206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Конкурс №1</a:t>
            </a:r>
            <a:b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Кто назовет больше всех ласковых слов</a:t>
            </a:r>
            <a:endParaRPr lang="ru-RU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01" name="Picture 5" descr="D:\тут все\от лили\Images\Футбол\Солнышко .gi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09018" y="2348880"/>
            <a:ext cx="4525963" cy="3777283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340768"/>
            <a:ext cx="8229600" cy="936104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Конкурс №2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«Необыкновенный танец»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Вам нужно протанцевать друг с другом, зажав шарик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между лбами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C:\Users\Роза\Desktop\Новый точечный рисунок.bmp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2564904"/>
            <a:ext cx="5256584" cy="4104456"/>
          </a:xfrm>
          <a:prstGeom prst="rect">
            <a:avLst/>
          </a:prstGeom>
          <a:noFill/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Конкурс № 3. 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«Мое мнение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br>
              <a:rPr lang="ru-RU" sz="48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 Будут заданы вам вопросы 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о любви, на который нужно ответить, высказав свое мнение. </a:t>
            </a:r>
          </a:p>
          <a:p>
            <a:pPr>
              <a:buNone/>
            </a:pP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7" name="Picture 3" descr="D:\тут все\от лили\картинки\Super kiss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3789040"/>
            <a:ext cx="5400600" cy="3068960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92688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1. Бывает ли любовь с первого взгляда? 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2. Сколько раз в жизни может любить человек?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3. Всегда ли следует говорить любимому человеку правду?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Кому семья нужна в первую очередь: мужчине или женщине?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Можно ли простить измену?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Что для человека более значимо: любить или быть любимым?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Что необходимо, чтобы сохранить счастье в семье?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sz="2800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Игра «Привет»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AutoNum type="arabicParenR"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Когда встречаем мы рассвет, </a:t>
            </a:r>
          </a:p>
          <a:p>
            <a:pPr marL="514350" indent="-514350"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    Мы говорим ему ……………….</a:t>
            </a:r>
          </a:p>
          <a:p>
            <a:pPr marL="514350" indent="-514350"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2) С улыбкой солнце дарит свет,</a:t>
            </a:r>
          </a:p>
          <a:p>
            <a:pPr marL="514350" indent="-514350"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    Нам посылая свой………….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3) И вы запомните совет:</a:t>
            </a:r>
          </a:p>
          <a:p>
            <a:pPr>
              <a:buNone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   Дарите всем друзья….</a:t>
            </a:r>
          </a:p>
          <a:p>
            <a:pPr>
              <a:buNone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4) Давайте дружно все в ответ,</a:t>
            </a:r>
          </a:p>
          <a:p>
            <a:pPr>
              <a:buNone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   Друг другу скажем……..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323</Words>
  <Application>Microsoft Office PowerPoint</Application>
  <PresentationFormat>Экран (4:3)</PresentationFormat>
  <Paragraphs>48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С днем Святого Валентина</vt:lpstr>
      <vt:lpstr>14 февраля – День Святого Валентина, день всех влюбленных, удивительный день всех сердец. </vt:lpstr>
      <vt:lpstr>Легенда о празднике</vt:lpstr>
      <vt:lpstr>Конкурс №1 Кто назовет больше всех ласковых слов</vt:lpstr>
      <vt:lpstr>Конкурс №2 «Необыкновенный танец» Вам нужно протанцевать друг с другом, зажав шарик между лбами. </vt:lpstr>
      <vt:lpstr>Конкурс № 3. «Мое мнение» </vt:lpstr>
      <vt:lpstr>Слайд 7</vt:lpstr>
      <vt:lpstr>Игра «Привет»</vt:lpstr>
      <vt:lpstr>Слайд 9</vt:lpstr>
      <vt:lpstr>Игра « Сосиска, кетчуп, кока- кола, поп корм поп корм поп корм</vt:lpstr>
      <vt:lpstr>Викторина </vt:lpstr>
      <vt:lpstr>Слайд 12</vt:lpstr>
      <vt:lpstr>Слайд 13</vt:lpstr>
      <vt:lpstr>Слайд 14</vt:lpstr>
      <vt:lpstr>Слайд 15</vt:lpstr>
      <vt:lpstr>Слайд 16</vt:lpstr>
      <vt:lpstr>Любовь –это прекрасно, и хорошо, что есть дело, когда мы можем признаться в своей любви.</vt:lpstr>
      <vt:lpstr>Итог занятия: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 днем Святого Валентина</dc:title>
  <dc:creator>Роза</dc:creator>
  <cp:lastModifiedBy>Роза</cp:lastModifiedBy>
  <cp:revision>20</cp:revision>
  <dcterms:created xsi:type="dcterms:W3CDTF">2011-02-13T15:19:37Z</dcterms:created>
  <dcterms:modified xsi:type="dcterms:W3CDTF">2011-02-13T18:25:27Z</dcterms:modified>
</cp:coreProperties>
</file>