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256" r:id="rId2"/>
    <p:sldId id="262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B5CFE-6A6D-4B8C-8306-C226084093DE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6F6CE-48A0-450E-AAA3-A74A37403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6F6CE-48A0-450E-AAA3-A74A3740322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151F-6D81-44E3-BE45-35A1F9DD413D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EE6898-6C86-4726-8565-A859B831E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151F-6D81-44E3-BE45-35A1F9DD413D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6898-6C86-4726-8565-A859B831E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151F-6D81-44E3-BE45-35A1F9DD413D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6898-6C86-4726-8565-A859B831E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151F-6D81-44E3-BE45-35A1F9DD413D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EE6898-6C86-4726-8565-A859B831E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151F-6D81-44E3-BE45-35A1F9DD413D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6898-6C86-4726-8565-A859B831E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151F-6D81-44E3-BE45-35A1F9DD413D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6898-6C86-4726-8565-A859B831E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151F-6D81-44E3-BE45-35A1F9DD413D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EE6898-6C86-4726-8565-A859B831E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151F-6D81-44E3-BE45-35A1F9DD413D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6898-6C86-4726-8565-A859B831E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151F-6D81-44E3-BE45-35A1F9DD413D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6898-6C86-4726-8565-A859B831E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151F-6D81-44E3-BE45-35A1F9DD413D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6898-6C86-4726-8565-A859B831E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151F-6D81-44E3-BE45-35A1F9DD413D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6898-6C86-4726-8565-A859B831E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55151F-6D81-44E3-BE45-35A1F9DD413D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EE6898-6C86-4726-8565-A859B831E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76" y="1571612"/>
            <a:ext cx="4143372" cy="564360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Школьный </a:t>
            </a:r>
            <a:r>
              <a:rPr lang="ru-RU" sz="3200" dirty="0" smtClean="0">
                <a:solidFill>
                  <a:srgbClr val="FF0000"/>
                </a:solidFill>
              </a:rPr>
              <a:t>оздоровительный лагерь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 Теремок»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(МОУСОШ№ 71)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123\Мои документы\Downloads\5b585138671046f8a0b05ab30504a532.m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87260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Окунулись в странички прошлого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C:\Documents and Settings\123\Рабочий стол\сареп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1982405" cy="2643206"/>
          </a:xfrm>
          <a:prstGeom prst="rect">
            <a:avLst/>
          </a:prstGeom>
          <a:noFill/>
        </p:spPr>
      </p:pic>
      <p:pic>
        <p:nvPicPr>
          <p:cNvPr id="25604" name="Picture 4" descr="http://f1.dnevnik.ru/get.aspx/21/b28996a36ced4843aacbd9a7a0a8745d.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643050"/>
            <a:ext cx="3321867" cy="4429156"/>
          </a:xfrm>
          <a:prstGeom prst="rect">
            <a:avLst/>
          </a:prstGeom>
          <a:noFill/>
        </p:spPr>
      </p:pic>
      <p:pic>
        <p:nvPicPr>
          <p:cNvPr id="25606" name="Picture 6" descr="http://f1.dnevnik.ru/get.aspx/21/34be671ac6054ec1bce204579974d84c.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571612"/>
            <a:ext cx="251819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Наш ответ – наркотикам нет!!!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6626" name="Picture 2" descr="C:\Documents and Settings\123\Рабочий стол\наркотикам не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592429" cy="2500330"/>
          </a:xfrm>
          <a:prstGeom prst="rect">
            <a:avLst/>
          </a:prstGeom>
          <a:noFill/>
        </p:spPr>
      </p:pic>
      <p:pic>
        <p:nvPicPr>
          <p:cNvPr id="26628" name="Picture 4" descr="http://svalko.org/data/2012_05_28_21_36_721525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14422"/>
            <a:ext cx="3333740" cy="2366955"/>
          </a:xfrm>
          <a:prstGeom prst="rect">
            <a:avLst/>
          </a:prstGeom>
          <a:noFill/>
        </p:spPr>
      </p:pic>
      <p:pic>
        <p:nvPicPr>
          <p:cNvPr id="26630" name="Picture 6" descr="http://eduworld.udm.net/konkurs/drugs/pictures/1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86190"/>
            <a:ext cx="4093833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Мы будущие олимпийцы 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C:\Documents and Settings\123\Рабочий стол\rabt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4"/>
            <a:ext cx="3429024" cy="2571768"/>
          </a:xfrm>
          <a:prstGeom prst="rect">
            <a:avLst/>
          </a:prstGeom>
          <a:noFill/>
        </p:spPr>
      </p:pic>
      <p:pic>
        <p:nvPicPr>
          <p:cNvPr id="28676" name="Picture 4" descr="http://im4-tub-ru.yandex.net/i?id=190093467-03-73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2991811" cy="2387083"/>
          </a:xfrm>
          <a:prstGeom prst="rect">
            <a:avLst/>
          </a:prstGeom>
          <a:noFill/>
        </p:spPr>
      </p:pic>
      <p:pic>
        <p:nvPicPr>
          <p:cNvPr id="28678" name="Picture 6" descr="http://m-kuzminki.ru/upload/medialibrary/50c/50ca87472d9bfb9d2ae82f7d8893270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285860"/>
            <a:ext cx="3722657" cy="4976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 лагерь летний каждый </a:t>
            </a:r>
            <a:r>
              <a:rPr lang="ru-RU" b="1" i="1" dirty="0" smtClean="0">
                <a:solidFill>
                  <a:srgbClr val="FF0000"/>
                </a:solidFill>
              </a:rPr>
              <a:t>день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Мы приходим, нам не лень!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Мы </a:t>
            </a:r>
            <a:r>
              <a:rPr lang="ru-RU" b="1" i="1" dirty="0" smtClean="0">
                <a:solidFill>
                  <a:srgbClr val="FF0000"/>
                </a:solidFill>
              </a:rPr>
              <a:t>играем, </a:t>
            </a:r>
            <a:r>
              <a:rPr lang="ru-RU" b="1" i="1" dirty="0" smtClean="0">
                <a:solidFill>
                  <a:srgbClr val="FF0000"/>
                </a:solidFill>
              </a:rPr>
              <a:t>веселимся!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Не </a:t>
            </a:r>
            <a:r>
              <a:rPr lang="ru-RU" b="1" i="1" dirty="0" smtClean="0">
                <a:solidFill>
                  <a:srgbClr val="FF0000"/>
                </a:solidFill>
              </a:rPr>
              <a:t>приснится и во сне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Как понравилось здесь </a:t>
            </a:r>
            <a:r>
              <a:rPr lang="ru-RU" b="1" i="1" dirty="0" smtClean="0">
                <a:solidFill>
                  <a:srgbClr val="FF0000"/>
                </a:solidFill>
              </a:rPr>
              <a:t>мне.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Дружно</a:t>
            </a:r>
            <a:r>
              <a:rPr lang="ru-RU" b="1" i="1" dirty="0" smtClean="0">
                <a:solidFill>
                  <a:srgbClr val="FF0000"/>
                </a:solidFill>
              </a:rPr>
              <a:t>, весело играли,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Всем героям подражали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И хоть жалко расставаться,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Но пришла пора прощаться</a:t>
            </a:r>
            <a:r>
              <a:rPr lang="ru-RU" dirty="0" smtClean="0"/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86800" cy="838200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b="1" i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9702" name="Picture 6" descr="C:\Documents and Settings\123\Рабочий стол\image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429647" cy="5524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2434" y="1285860"/>
            <a:ext cx="8062970" cy="493714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4000" b="1" i="1" dirty="0" smtClean="0">
                <a:solidFill>
                  <a:srgbClr val="FF0000"/>
                </a:solidFill>
              </a:rPr>
              <a:t>Лето </a:t>
            </a:r>
            <a:r>
              <a:rPr lang="ru-RU" sz="4000" b="1" i="1" dirty="0" smtClean="0">
                <a:solidFill>
                  <a:srgbClr val="FF0000"/>
                </a:solidFill>
              </a:rPr>
              <a:t>наступило.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Лагерь начался.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Все ребята в школу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Спешат, спешат </a:t>
            </a:r>
            <a:r>
              <a:rPr lang="ru-RU" sz="4000" b="1" i="1" dirty="0" smtClean="0">
                <a:solidFill>
                  <a:srgbClr val="FF0000"/>
                </a:solidFill>
              </a:rPr>
              <a:t> туда</a:t>
            </a:r>
            <a:r>
              <a:rPr lang="ru-RU" sz="4000" b="1" i="1" dirty="0" smtClean="0">
                <a:solidFill>
                  <a:srgbClr val="FF0000"/>
                </a:solidFill>
              </a:rPr>
              <a:t>.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В лагере им нравится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Петь и танцевать,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В конкурсах участвовать,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А так же побеждать.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Любим мы наш лагерь </a:t>
            </a:r>
            <a:r>
              <a:rPr lang="ru-RU" sz="4000" b="1" i="1" dirty="0" smtClean="0">
                <a:solidFill>
                  <a:srgbClr val="FF0000"/>
                </a:solidFill>
              </a:rPr>
              <a:t>очень.</a:t>
            </a: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Здесь с ребятами хохочем.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Мы танцуем и поём.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Никогда не устаём.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Смену открываем, гостей привечаем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Театр «Восхождение»</a:t>
            </a:r>
            <a:endParaRPr lang="ru-RU" b="1" i="1" dirty="0"/>
          </a:p>
        </p:txBody>
      </p:sp>
      <p:pic>
        <p:nvPicPr>
          <p:cNvPr id="21506" name="Picture 2" descr="http://f1.dnevnik.ru/get.aspx/21/26bc2266013743b882b0dd4463ee051b.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2571768" cy="3429023"/>
          </a:xfrm>
          <a:prstGeom prst="rect">
            <a:avLst/>
          </a:prstGeom>
          <a:noFill/>
        </p:spPr>
      </p:pic>
      <p:pic>
        <p:nvPicPr>
          <p:cNvPr id="21508" name="Picture 4" descr="http://f1.dnevnik.ru/get.aspx/21/8aa038c5498e4c08828005192e6aec48.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714488"/>
            <a:ext cx="2839661" cy="3786214"/>
          </a:xfrm>
          <a:prstGeom prst="rect">
            <a:avLst/>
          </a:prstGeom>
          <a:noFill/>
        </p:spPr>
      </p:pic>
      <p:pic>
        <p:nvPicPr>
          <p:cNvPr id="21510" name="Picture 6" descr="http://f1.dnevnik.ru/get.aspx/21/822e8de2182240b5bba9f43c425e7480.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286124"/>
            <a:ext cx="2428892" cy="3238523"/>
          </a:xfrm>
          <a:prstGeom prst="rect">
            <a:avLst/>
          </a:prstGeom>
          <a:noFill/>
        </p:spPr>
      </p:pic>
      <p:pic>
        <p:nvPicPr>
          <p:cNvPr id="21512" name="Picture 8" descr="http://f1.dnevnik.ru/get.aspx/21/5598481ecdce48929ab2ded9e68f61ff.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000240"/>
            <a:ext cx="2000264" cy="2667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b="1" i="1" dirty="0" smtClean="0">
                <a:solidFill>
                  <a:srgbClr val="FF0000"/>
                </a:solidFill>
              </a:rPr>
              <a:t>Фестиваль </a:t>
            </a:r>
            <a:r>
              <a:rPr lang="ru-RU" b="1" i="1" dirty="0" smtClean="0">
                <a:solidFill>
                  <a:srgbClr val="FF0000"/>
                </a:solidFill>
              </a:rPr>
              <a:t>воздушных змеев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123\Мои документы\Downloads\985bce229a9d402fa6634470e6ba7243.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1500174"/>
            <a:ext cx="3126579" cy="4168772"/>
          </a:xfrm>
          <a:prstGeom prst="rect">
            <a:avLst/>
          </a:prstGeom>
          <a:noFill/>
        </p:spPr>
      </p:pic>
      <p:pic>
        <p:nvPicPr>
          <p:cNvPr id="5126" name="Picture 6" descr="http://f1.dnevnik.ru/get.aspx/21/e6e91717a38d4da282dcc7bc1b0626db.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71612"/>
            <a:ext cx="3089669" cy="4119558"/>
          </a:xfrm>
          <a:prstGeom prst="rect">
            <a:avLst/>
          </a:prstGeom>
          <a:noFill/>
        </p:spPr>
      </p:pic>
      <p:pic>
        <p:nvPicPr>
          <p:cNvPr id="5128" name="Picture 8" descr="http://f1.dnevnik.ru/get.aspx/21/888df6182f5d49a08d6440bdce7436c7.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071810"/>
            <a:ext cx="2518172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785794"/>
            <a:ext cx="3328982" cy="492922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Солнце, воздух и вода – наши лучшие </a:t>
            </a:r>
            <a:r>
              <a:rPr lang="ru-RU" b="1" i="1" dirty="0" smtClean="0">
                <a:solidFill>
                  <a:srgbClr val="FF0000"/>
                </a:solidFill>
              </a:rPr>
              <a:t>друзья 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123\Мои документы\Downloads\8fa82b19a599443db12c1f5e59d60a96.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4606018" cy="5580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123\Рабочий стол\380526cae74d41d38234850cde453935.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3571875" cy="4762500"/>
          </a:xfrm>
          <a:prstGeom prst="rect">
            <a:avLst/>
          </a:prstGeom>
          <a:noFill/>
        </p:spPr>
      </p:pic>
      <p:pic>
        <p:nvPicPr>
          <p:cNvPr id="3075" name="Picture 3" descr="http://f1.dnevnik.ru/get.aspx/21/2d9a53c39d384b5eb73e3003d770af2c.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14290"/>
            <a:ext cx="3571875" cy="4762500"/>
          </a:xfrm>
          <a:prstGeom prst="rect">
            <a:avLst/>
          </a:prstGeom>
          <a:noFill/>
        </p:spPr>
      </p:pic>
      <p:pic>
        <p:nvPicPr>
          <p:cNvPr id="3079" name="Picture 7" descr="http://f1.dnevnik.ru/get.aspx/21/1daaa996a70a49f08a669f88a89d54f1.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786058"/>
            <a:ext cx="2714619" cy="3619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Принимаем подарки от ТОС «Буревестник»</a:t>
            </a:r>
            <a:endParaRPr lang="ru-RU" sz="3100" b="1" dirty="0">
              <a:solidFill>
                <a:srgbClr val="FF0000"/>
              </a:solidFill>
            </a:endParaRPr>
          </a:p>
        </p:txBody>
      </p:sp>
      <p:pic>
        <p:nvPicPr>
          <p:cNvPr id="1025" name="Picture 1" descr="C:\Documents and Settings\123\Рабочий стол\то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161132" cy="4214842"/>
          </a:xfrm>
          <a:prstGeom prst="rect">
            <a:avLst/>
          </a:prstGeom>
          <a:noFill/>
        </p:spPr>
      </p:pic>
      <p:pic>
        <p:nvPicPr>
          <p:cNvPr id="1027" name="Picture 3" descr="http://s1.riadagestan.ru/riaimg/54/264f/ef74e89aa37ca7404c5fec2c3cbe07e1.d504edcdca6eaf1.7337724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428736"/>
            <a:ext cx="2190723" cy="1643042"/>
          </a:xfrm>
          <a:prstGeom prst="rect">
            <a:avLst/>
          </a:prstGeom>
          <a:noFill/>
        </p:spPr>
      </p:pic>
      <p:pic>
        <p:nvPicPr>
          <p:cNvPr id="1029" name="Picture 5" descr="http://www.sport-best.ru/published/publicdata/DREMOFSPORTBESTNEW/attachments/SC/products_pictures/MVA200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571876"/>
            <a:ext cx="1833542" cy="1833542"/>
          </a:xfrm>
          <a:prstGeom prst="rect">
            <a:avLst/>
          </a:prstGeom>
          <a:noFill/>
        </p:spPr>
      </p:pic>
      <p:pic>
        <p:nvPicPr>
          <p:cNvPr id="1031" name="Picture 7" descr="http://ic.pics.livejournal.com/efsher/20239709/59395/59395_orig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500174"/>
            <a:ext cx="2571768" cy="1774520"/>
          </a:xfrm>
          <a:prstGeom prst="rect">
            <a:avLst/>
          </a:prstGeom>
          <a:noFill/>
        </p:spPr>
      </p:pic>
      <p:pic>
        <p:nvPicPr>
          <p:cNvPr id="1033" name="Picture 9" descr="http://cs527.vkontakte.ru/u33035619/125593410/x_67beb9c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63030" y="3926714"/>
            <a:ext cx="2452374" cy="1621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Берём уроки у настоящих специалистов!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C:\Documents and Settings\123\Рабочий стол\выставочный цент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1787117" cy="2382822"/>
          </a:xfrm>
          <a:prstGeom prst="rect">
            <a:avLst/>
          </a:prstGeom>
          <a:noFill/>
        </p:spPr>
      </p:pic>
      <p:pic>
        <p:nvPicPr>
          <p:cNvPr id="23556" name="Picture 4" descr="http://f1.dnevnik.ru/get.aspx/21/aec89056faef4163a153228304316818.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18" y="1285860"/>
            <a:ext cx="1821670" cy="2428892"/>
          </a:xfrm>
          <a:prstGeom prst="rect">
            <a:avLst/>
          </a:prstGeom>
          <a:noFill/>
        </p:spPr>
      </p:pic>
      <p:pic>
        <p:nvPicPr>
          <p:cNvPr id="23560" name="Picture 8" descr="http://f1.dnevnik.ru/get.aspx/21/279953c85d8043e395ecba50f826d9e3.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7" y="3857628"/>
            <a:ext cx="2035983" cy="2714644"/>
          </a:xfrm>
          <a:prstGeom prst="rect">
            <a:avLst/>
          </a:prstGeom>
          <a:noFill/>
        </p:spPr>
      </p:pic>
      <p:pic>
        <p:nvPicPr>
          <p:cNvPr id="23562" name="Picture 10" descr="http://f1.dnevnik.ru/get.aspx/21/b8d7d045652f4c318583606f31b9b4a4.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3007" y="1285860"/>
            <a:ext cx="1714513" cy="2286016"/>
          </a:xfrm>
          <a:prstGeom prst="rect">
            <a:avLst/>
          </a:prstGeom>
          <a:noFill/>
        </p:spPr>
      </p:pic>
      <p:pic>
        <p:nvPicPr>
          <p:cNvPr id="23564" name="Picture 12" descr="http://f1.dnevnik.ru/get.aspx/21/16b957d0dfe64224b10e31630e365f52.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3857628"/>
            <a:ext cx="2018124" cy="2690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b="1" i="1" dirty="0" smtClean="0">
                <a:solidFill>
                  <a:srgbClr val="FF0000"/>
                </a:solidFill>
              </a:rPr>
              <a:t>Я помню, Я горжусь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C:\Documents and Settings\123\Рабочий стол\горжус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394472" cy="4525962"/>
          </a:xfrm>
          <a:prstGeom prst="rect">
            <a:avLst/>
          </a:prstGeom>
          <a:noFill/>
        </p:spPr>
      </p:pic>
      <p:pic>
        <p:nvPicPr>
          <p:cNvPr id="24580" name="Picture 4" descr="http://f1.dnevnik.ru/get.aspx/21/68eb554029814f3a804e301eb0b55fef.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357298"/>
            <a:ext cx="3286123" cy="4381497"/>
          </a:xfrm>
          <a:prstGeom prst="rect">
            <a:avLst/>
          </a:prstGeom>
          <a:noFill/>
        </p:spPr>
      </p:pic>
      <p:pic>
        <p:nvPicPr>
          <p:cNvPr id="24582" name="Picture 6" descr="http://f1.dnevnik.ru/get.aspx/21/18a484455f4c468290b44df2c79ba815.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881178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247</TotalTime>
  <Words>78</Words>
  <Application>Microsoft Office PowerPoint</Application>
  <PresentationFormat>Экран (4:3)</PresentationFormat>
  <Paragraphs>15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Школьный оздоровительный лагерь « Теремок» (МОУСОШ№ 71) </vt:lpstr>
      <vt:lpstr>Слайд 2</vt:lpstr>
      <vt:lpstr>Смену открываем, гостей привечаем</vt:lpstr>
      <vt:lpstr>    Фестиваль воздушных змеев</vt:lpstr>
      <vt:lpstr>Солнце, воздух и вода – наши лучшие друзья !</vt:lpstr>
      <vt:lpstr>Слайд 6</vt:lpstr>
      <vt:lpstr>Принимаем подарки от ТОС «Буревестник»</vt:lpstr>
      <vt:lpstr>Берём уроки у настоящих специалистов!</vt:lpstr>
      <vt:lpstr>            Я помню, Я горжусь</vt:lpstr>
      <vt:lpstr> Окунулись в странички прошлого</vt:lpstr>
      <vt:lpstr>    Наш ответ – наркотикам нет!!!</vt:lpstr>
      <vt:lpstr>         Мы будущие олимпийцы !</vt:lpstr>
      <vt:lpstr>Слайд 13</vt:lpstr>
      <vt:lpstr>              СПАСИБО ЗА ВНИМАНИЕ!!!</vt:lpstr>
    </vt:vector>
  </TitlesOfParts>
  <Company>моусош75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оздоровительный лагерь « Теремок» (МОУ СОШ № 71)  </dc:title>
  <dc:creator>началка</dc:creator>
  <cp:lastModifiedBy>началка</cp:lastModifiedBy>
  <cp:revision>32</cp:revision>
  <dcterms:created xsi:type="dcterms:W3CDTF">2013-06-27T07:28:41Z</dcterms:created>
  <dcterms:modified xsi:type="dcterms:W3CDTF">2013-06-28T06:56:52Z</dcterms:modified>
</cp:coreProperties>
</file>