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3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8472-7125-4DD4-AB91-9860F53378A4}" type="datetimeFigureOut">
              <a:rPr lang="ru-RU" smtClean="0"/>
              <a:t>09.03.2015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EC18-BC43-44FF-9AA9-31CA3B5139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62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8472-7125-4DD4-AB91-9860F53378A4}" type="datetimeFigureOut">
              <a:rPr lang="ru-RU" smtClean="0"/>
              <a:t>09.03.2015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EC18-BC43-44FF-9AA9-31CA3B5139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4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8472-7125-4DD4-AB91-9860F53378A4}" type="datetimeFigureOut">
              <a:rPr lang="ru-RU" smtClean="0"/>
              <a:t>09.03.2015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EC18-BC43-44FF-9AA9-31CA3B5139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9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8472-7125-4DD4-AB91-9860F53378A4}" type="datetimeFigureOut">
              <a:rPr lang="ru-RU" smtClean="0"/>
              <a:t>09.03.2015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EC18-BC43-44FF-9AA9-31CA3B5139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05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8472-7125-4DD4-AB91-9860F53378A4}" type="datetimeFigureOut">
              <a:rPr lang="ru-RU" smtClean="0"/>
              <a:t>09.03.2015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EC18-BC43-44FF-9AA9-31CA3B5139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11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8472-7125-4DD4-AB91-9860F53378A4}" type="datetimeFigureOut">
              <a:rPr lang="ru-RU" smtClean="0"/>
              <a:t>09.03.2015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EC18-BC43-44FF-9AA9-31CA3B5139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83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8472-7125-4DD4-AB91-9860F53378A4}" type="datetimeFigureOut">
              <a:rPr lang="ru-RU" smtClean="0"/>
              <a:t>09.03.2015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EC18-BC43-44FF-9AA9-31CA3B5139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93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8472-7125-4DD4-AB91-9860F53378A4}" type="datetimeFigureOut">
              <a:rPr lang="ru-RU" smtClean="0"/>
              <a:t>09.03.2015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EC18-BC43-44FF-9AA9-31CA3B5139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8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8472-7125-4DD4-AB91-9860F53378A4}" type="datetimeFigureOut">
              <a:rPr lang="ru-RU" smtClean="0"/>
              <a:t>09.03.2015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EC18-BC43-44FF-9AA9-31CA3B5139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90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8472-7125-4DD4-AB91-9860F53378A4}" type="datetimeFigureOut">
              <a:rPr lang="ru-RU" smtClean="0"/>
              <a:t>09.03.2015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EC18-BC43-44FF-9AA9-31CA3B5139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79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8472-7125-4DD4-AB91-9860F53378A4}" type="datetimeFigureOut">
              <a:rPr lang="ru-RU" smtClean="0"/>
              <a:t>09.03.2015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EC18-BC43-44FF-9AA9-31CA3B5139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49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A8472-7125-4DD4-AB91-9860F53378A4}" type="datetimeFigureOut">
              <a:rPr lang="ru-RU" smtClean="0"/>
              <a:t>09.03.2015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6EC18-BC43-44FF-9AA9-31CA3B5139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3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348880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МАТЕМАТИКА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ВОКРУГ НАС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941168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Проект выполнил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Глазов Андрей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ученик 4 класса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4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" y="-2096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548680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Вася задумал число, прибавил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к нему один, сумму умножил на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два, произведение разделил на три и отнял от результата четыре. Получил шесть. Какое число задумал Вася?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02" b="95703" l="12329" r="89802">
                        <a14:backgroundMark x1="70472" y1="67383" x2="70472" y2="67383"/>
                        <a14:backgroundMark x1="68950" y1="71289" x2="68950" y2="71289"/>
                        <a14:backgroundMark x1="70472" y1="65430" x2="70472" y2="65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4640"/>
            <a:ext cx="417195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80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03688" y="450057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Магический квадрат </a:t>
            </a:r>
            <a:r>
              <a:rPr lang="ru-RU" sz="2000" b="1" i="1" dirty="0">
                <a:solidFill>
                  <a:srgbClr val="002060"/>
                </a:solidFill>
              </a:rPr>
              <a:t>– 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одна </a:t>
            </a:r>
            <a:r>
              <a:rPr lang="ru-RU" sz="2400" b="1" i="1" dirty="0">
                <a:solidFill>
                  <a:srgbClr val="002060"/>
                </a:solidFill>
              </a:rPr>
              <a:t>из древнейших задач в математике</a:t>
            </a:r>
            <a:r>
              <a:rPr lang="ru-RU" sz="2400" b="1" i="1" dirty="0" smtClean="0">
                <a:solidFill>
                  <a:srgbClr val="002060"/>
                </a:solidFill>
              </a:rPr>
              <a:t>.  Клетки квадрата заполнены числами так, чтобы сумма в конце каждой строки, столбца или диагонали была одинаковой.</a:t>
            </a:r>
            <a:endParaRPr lang="ru-RU" sz="2400" b="1" i="1" dirty="0">
              <a:solidFill>
                <a:srgbClr val="002060"/>
              </a:solidFill>
            </a:endParaRPr>
          </a:p>
          <a:p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918372"/>
              </p:ext>
            </p:extLst>
          </p:nvPr>
        </p:nvGraphicFramePr>
        <p:xfrm>
          <a:off x="3419872" y="2651432"/>
          <a:ext cx="2653530" cy="287176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73097"/>
                <a:gridCol w="907336"/>
                <a:gridCol w="873097"/>
              </a:tblGrid>
              <a:tr h="932962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300</a:t>
                      </a:r>
                      <a:endParaRPr lang="ru-RU" sz="3200" b="1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ysClr val="windowText" lastClr="000000"/>
                          </a:solidFill>
                        </a:rPr>
                        <a:t>    </a:t>
                      </a:r>
                      <a:endParaRPr lang="ru-R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</a:rPr>
                        <a:t>340</a:t>
                      </a:r>
                      <a:endParaRPr lang="ru-R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932962"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  <a:p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</a:rPr>
                        <a:t>310</a:t>
                      </a:r>
                      <a:endParaRPr lang="ru-R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932962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ru-RU" baseline="0" dirty="0" smtClean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  <a:r>
                        <a:rPr lang="ru-RU" sz="2400" b="1" baseline="0" dirty="0" smtClean="0">
                          <a:solidFill>
                            <a:sysClr val="windowText" lastClr="000000"/>
                          </a:solidFill>
                        </a:rPr>
                        <a:t>280</a:t>
                      </a:r>
                      <a:endParaRPr lang="ru-R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  <a:endParaRPr lang="ru-RU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651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3579" y="404664"/>
            <a:ext cx="6928692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Вставьте вместо  звёздочек знаки </a:t>
            </a:r>
            <a:r>
              <a:rPr lang="ru-RU" sz="2400" b="1" i="1" dirty="0" smtClean="0">
                <a:solidFill>
                  <a:srgbClr val="002060"/>
                </a:solidFill>
              </a:rPr>
              <a:t>арифмети</a:t>
            </a:r>
            <a:r>
              <a:rPr lang="ru-RU" sz="2400" b="1" i="1" dirty="0" smtClean="0">
                <a:solidFill>
                  <a:srgbClr val="002060"/>
                </a:solidFill>
              </a:rPr>
              <a:t> –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</a:rPr>
              <a:t>ч</a:t>
            </a:r>
            <a:r>
              <a:rPr lang="ru-RU" sz="2400" b="1" i="1" dirty="0" smtClean="0">
                <a:solidFill>
                  <a:srgbClr val="002060"/>
                </a:solidFill>
              </a:rPr>
              <a:t>еских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действий </a:t>
            </a:r>
            <a:r>
              <a:rPr lang="ru-RU" sz="2400" b="1" i="1" dirty="0" smtClean="0">
                <a:solidFill>
                  <a:srgbClr val="002060"/>
                </a:solidFill>
              </a:rPr>
              <a:t>(без скобок), чтобы получилось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b="1" i="1" dirty="0">
                <a:solidFill>
                  <a:srgbClr val="002060"/>
                </a:solidFill>
              </a:rPr>
              <a:t>в</a:t>
            </a:r>
            <a:r>
              <a:rPr lang="ru-RU" sz="2400" b="1" i="1" dirty="0" smtClean="0">
                <a:solidFill>
                  <a:srgbClr val="002060"/>
                </a:solidFill>
              </a:rPr>
              <a:t>ерное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равенство</a:t>
            </a:r>
            <a:r>
              <a:rPr lang="ru-RU" sz="2400" b="1" i="1" dirty="0" smtClean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12 </a:t>
            </a:r>
            <a:r>
              <a:rPr lang="ru-RU" sz="2800" b="1" dirty="0" smtClean="0">
                <a:solidFill>
                  <a:srgbClr val="002060"/>
                </a:solidFill>
              </a:rPr>
              <a:t>* 3 * 4 = 8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30 * 3 * 7 = 9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  20 </a:t>
            </a:r>
            <a:r>
              <a:rPr lang="ru-RU" sz="2800" b="1" dirty="0" smtClean="0">
                <a:solidFill>
                  <a:srgbClr val="002060"/>
                </a:solidFill>
              </a:rPr>
              <a:t>* 5 * 6 = 24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6"/>
          <a:stretch/>
        </p:blipFill>
        <p:spPr bwMode="auto">
          <a:xfrm>
            <a:off x="4067944" y="3026708"/>
            <a:ext cx="4939925" cy="37047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704" y="3645024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Москва основана в 1147 году. Сколько лет исполнится Москве в 2015 году?</a:t>
            </a:r>
          </a:p>
        </p:txBody>
      </p:sp>
    </p:spTree>
    <p:extLst>
      <p:ext uri="{BB962C8B-B14F-4D97-AF65-F5344CB8AC3E}">
        <p14:creationId xmlns:p14="http://schemas.microsoft.com/office/powerpoint/2010/main" val="254752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32656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На складе находилось 7 полных </a:t>
            </a: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бочонков мёда, 7 наполовину </a:t>
            </a: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заполненных мёдом и 7 пустых</a:t>
            </a: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бочонков. Как распределить все бочонки между тремя покупателями так,  чтобы каждый получил одинаковое количество мёда и бочонков? Найди решение, чтобы мёд не нужно было перекладывать из одного бочонка в другой.</a:t>
            </a:r>
          </a:p>
          <a:p>
            <a:pPr algn="just"/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0417" r="710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0" r="28333"/>
          <a:stretch/>
        </p:blipFill>
        <p:spPr bwMode="auto">
          <a:xfrm>
            <a:off x="6708973" y="3082300"/>
            <a:ext cx="195072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958" b="83750" l="66294" r="99201">
                        <a14:foregroundMark x1="77796" y1="66667" x2="80990" y2="65417"/>
                        <a14:foregroundMark x1="76038" y1="61667" x2="73323" y2="64375"/>
                        <a14:foregroundMark x1="74601" y1="61250" x2="69489" y2="57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846" t="50000" b="17000"/>
          <a:stretch/>
        </p:blipFill>
        <p:spPr bwMode="auto">
          <a:xfrm>
            <a:off x="6568003" y="228900"/>
            <a:ext cx="2036445" cy="15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667" b="82917" l="0" r="33387">
                        <a14:foregroundMark x1="22204" y1="60625" x2="19169" y2="55208"/>
                        <a14:foregroundMark x1="14537" y1="46250" x2="12780" y2="49583"/>
                        <a14:foregroundMark x1="17572" y1="58542" x2="17412" y2="57500"/>
                        <a14:foregroundMark x1="20128" y1="50000" x2="22045" y2="4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" t="42580" r="66533" b="17170"/>
          <a:stretch/>
        </p:blipFill>
        <p:spPr bwMode="auto">
          <a:xfrm>
            <a:off x="1547664" y="5017760"/>
            <a:ext cx="1990725" cy="184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97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548680"/>
            <a:ext cx="59766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ГЕОМЕТРИЧЕСКАЯ  ЗАДАЧА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ru-RU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8284" y="1574344"/>
            <a:ext cx="6275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Найдите площадь заштрихованной фигуры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2636912"/>
            <a:ext cx="5483476" cy="3096344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r>
              <a:rPr lang="ru-RU" dirty="0" smtClean="0"/>
              <a:t>              </a:t>
            </a:r>
            <a:r>
              <a:rPr lang="ru-RU" sz="2400" b="1" i="1" dirty="0" smtClean="0">
                <a:solidFill>
                  <a:srgbClr val="002060"/>
                </a:solidFill>
              </a:rPr>
              <a:t>2 см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                               4 см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3501008"/>
            <a:ext cx="2196244" cy="1296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65645" y="5949280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12 см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4005064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  6 см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58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39417" y="548680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Поезд отправляется в 20-00. Лена хотела быть на вокзале за полчаса до отправления поезда. В какое время ей надо выйти из дома, если она идёт до трамвая 20 минут, едет на трамвае 15 минут и 5 минут идёт от трамвая до вокзала?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84568" y="3284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Москва основана в 1147 году. Сколько лет исполнилось Москве в 2015 году?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4706" l="68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095"/>
          <a:stretch/>
        </p:blipFill>
        <p:spPr bwMode="auto">
          <a:xfrm>
            <a:off x="3635896" y="2212782"/>
            <a:ext cx="5715000" cy="343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9149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261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МАТЕМАТИКА ВОКРУГ НАС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ВОКРУГ НАС</dc:title>
  <dc:creator>Пользователь</dc:creator>
  <cp:lastModifiedBy>Пользователь</cp:lastModifiedBy>
  <cp:revision>14</cp:revision>
  <dcterms:created xsi:type="dcterms:W3CDTF">2015-03-07T15:30:30Z</dcterms:created>
  <dcterms:modified xsi:type="dcterms:W3CDTF">2015-03-09T09:58:24Z</dcterms:modified>
</cp:coreProperties>
</file>