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6" r:id="rId4"/>
    <p:sldId id="267" r:id="rId5"/>
    <p:sldId id="280" r:id="rId6"/>
    <p:sldId id="277" r:id="rId7"/>
    <p:sldId id="269" r:id="rId8"/>
    <p:sldId id="279" r:id="rId9"/>
    <p:sldId id="270" r:id="rId10"/>
    <p:sldId id="260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4728" autoAdjust="0"/>
  </p:normalViewPr>
  <p:slideViewPr>
    <p:cSldViewPr>
      <p:cViewPr varScale="1">
        <p:scale>
          <a:sx n="56" d="100"/>
          <a:sy n="56" d="100"/>
        </p:scale>
        <p:origin x="-31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7"/>
            <a:ext cx="2642936" cy="151216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Технология ТРИЗ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type="body" sz="half" idx="2"/>
          </p:nvPr>
        </p:nvSpPr>
        <p:spPr>
          <a:xfrm>
            <a:off x="251520" y="2828784"/>
            <a:ext cx="2567880" cy="3192503"/>
          </a:xfr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b="1" dirty="0" smtClean="0"/>
          </a:p>
          <a:p>
            <a:pPr>
              <a:buNone/>
            </a:pPr>
            <a:r>
              <a:rPr lang="ru-RU" sz="7400" dirty="0" smtClean="0">
                <a:latin typeface="+mj-lt"/>
              </a:rPr>
              <a:t>                </a:t>
            </a:r>
            <a:r>
              <a:rPr lang="ru-RU" sz="7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Составление детьми </a:t>
            </a:r>
            <a:r>
              <a:rPr lang="ru-RU" sz="7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творческих    </a:t>
            </a:r>
            <a:r>
              <a:rPr lang="ru-RU" sz="7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рассказов по портрету</a:t>
            </a:r>
          </a:p>
          <a:p>
            <a:endParaRPr lang="ru-RU" sz="7400" b="1" dirty="0" smtClean="0">
              <a:latin typeface="+mj-lt"/>
            </a:endParaRPr>
          </a:p>
          <a:p>
            <a:endParaRPr lang="ru-RU" sz="7400" b="1" dirty="0" smtClean="0">
              <a:latin typeface="+mj-lt"/>
            </a:endParaRPr>
          </a:p>
          <a:p>
            <a:pPr>
              <a:buNone/>
            </a:pPr>
            <a:endParaRPr lang="ru-RU" sz="74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endParaRPr lang="ru-RU" sz="74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endParaRPr lang="ru-RU" sz="74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endParaRPr lang="ru-RU" sz="74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sz="7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Составила </a:t>
            </a:r>
            <a:r>
              <a:rPr lang="ru-RU" sz="7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: Ватрашкина Т.Н.</a:t>
            </a:r>
          </a:p>
          <a:p>
            <a:pPr>
              <a:buNone/>
            </a:pPr>
            <a:endParaRPr lang="ru-RU" sz="2800" b="1" dirty="0" smtClean="0"/>
          </a:p>
        </p:txBody>
      </p:sp>
      <p:pic>
        <p:nvPicPr>
          <p:cNvPr id="17412" name="Picture 4" descr="http://i.samovartorg.ru/u/98/14a5c2f5e211e390b942dbc45aa83f/-/%D0%9A%D1%83%D0%BF%D1%87%D0%B8%D1%85%D0%B0%20%D0%B7%D0%B0%20%D1%87%D0%B0%D0%B5%D0%B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643" b="8643"/>
          <a:stretch>
            <a:fillRect/>
          </a:stretch>
        </p:blipFill>
        <p:spPr bwMode="auto">
          <a:xfrm rot="406619">
            <a:off x="3114682" y="1052641"/>
            <a:ext cx="5335745" cy="4205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2088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tabLst>
                <a:tab pos="396875" algn="l"/>
              </a:tabLst>
            </a:pP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  Результативность: </a:t>
            </a:r>
            <a:endParaRPr lang="ru-RU" sz="36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использование схем при составлении описательных рассказов заметно облегчает детям овладение этим видом связной речи;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наличие зрительного плана делает такие рассказы четкими, связными, полными, последовательными;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мыслительно-речевая деятельность детей приобретает более сложные формы;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развивается языковая форма выражения мыслей, суждений, впечатлений;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развивается наблюдательность, последовательность изложения увиденного и услышанного, активность пользования словарным запасом, умение рассказать обдуманно и осмысленно.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     Проект: </a:t>
            </a:r>
            <a:r>
              <a:rPr lang="ru-RU" sz="2000" b="1" dirty="0" smtClean="0"/>
              <a:t>«</a:t>
            </a:r>
            <a:r>
              <a:rPr lang="ru-RU" sz="2000" dirty="0" smtClean="0"/>
              <a:t>Дошкольный вестник»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ru-RU" sz="2000" b="1" dirty="0" smtClean="0"/>
              <a:t>Цель </a:t>
            </a:r>
            <a:r>
              <a:rPr lang="ru-RU" sz="2000" b="1" dirty="0" smtClean="0"/>
              <a:t>проекта:</a:t>
            </a:r>
            <a:r>
              <a:rPr lang="ru-RU" sz="2000" dirty="0" smtClean="0"/>
              <a:t> формировать у детей старшего дошкольного возраста навыки классифицирования объектов окружающего мира с использованием модели </a:t>
            </a:r>
            <a:r>
              <a:rPr lang="ru-RU" sz="2000" b="1" dirty="0" smtClean="0"/>
              <a:t>Объект – Имя признака – Значение признака</a:t>
            </a:r>
            <a:r>
              <a:rPr lang="ru-RU" sz="2000" dirty="0" smtClean="0"/>
              <a:t>, самостоятельно выстраивать алгоритм действий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22" name="Picture 2" descr="C:\Users\Дарья\Desktop\для мастер класс\ТРИЗ\ТРИЗ\Дошколн. вест\SDC12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5116946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</a:rPr>
              <a:t>Литература:</a:t>
            </a:r>
            <a:endParaRPr lang="ru-RU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Методический комплекс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«Я познаю мир»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СидорчукТ.А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Пособие составления  детьми творческих рассказов по картине создано в рамках адаптации методов теории решения изобретательских задач (ТРИЗ - автор Г.А.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Альтшуллер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, 1946г.) и общей теории сильного мышления (ОТСМ – автор Н.Н. Хоменко, 1994 г.). 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</a:rPr>
              <a:t>Наглядность:</a:t>
            </a:r>
            <a:endParaRPr lang="ru-RU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Предложить детям серию репродукции портретов с изображением сказочных героев, людей разного пола и возраста (5-7 картин) для проведения игр с ними в течение 3-5 дней.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</a:rPr>
              <a:t>Цель методики:</a:t>
            </a:r>
            <a:endParaRPr lang="ru-RU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Способствовать формированию у детей осознанного отношения к процессу составления рассказа по портрету.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Создать условия для усвоения детьми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обобщеных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 способов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составления рассказов по картинам.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1 этап  Схема 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этапов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рассматривание портрета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и  составление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алгоритма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для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описания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и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его схематическое обозначение.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62500" lnSpcReduction="20000"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Этап 1. Определение местонахождения объекта на картине. </a:t>
            </a: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Этап 2. Определить пол, примерный возраст человека (людей), изображенного на портрете. </a:t>
            </a: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Этап 3. Дать описание одежды на человеке по разным признакам.</a:t>
            </a: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Этап 4. Представление возможных ощущений человека на портрете с помощью разных органов чувств. «Подслушать» мысли человека, предположить его цели, действия. </a:t>
            </a: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Этап 5. Перечислить предметы, окружающие человека.</a:t>
            </a: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Этап 6. Определить основные цветовые гаммы портрета и предположить эмоциональное состояние образа.</a:t>
            </a: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Этап 7. Составить название портрету, исходя из настроения героя, его целей и действий.</a:t>
            </a:r>
          </a:p>
          <a:p>
            <a:endParaRPr lang="ru-RU" sz="31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   </a:t>
            </a:r>
            <a:r>
              <a:rPr lang="ru-RU" sz="5300" b="1" dirty="0" smtClean="0">
                <a:solidFill>
                  <a:schemeClr val="bg1">
                    <a:lumMod val="50000"/>
                  </a:schemeClr>
                </a:solidFill>
              </a:rPr>
              <a:t>Волшебные часы</a:t>
            </a:r>
            <a:endParaRPr lang="ru-RU" sz="5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17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584176"/>
          </a:xfrm>
        </p:spPr>
        <p:txBody>
          <a:bodyPr>
            <a:noAutofit/>
          </a:bodyPr>
          <a:lstStyle/>
          <a:p>
            <a:r>
              <a:rPr lang="ru-RU" sz="3600" dirty="0" smtClean="0"/>
              <a:t>  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2 этап. Цель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  Формирование  умения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у 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детей 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рассматривать 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портрет и задавать вопросы. </a:t>
            </a:r>
            <a:endParaRPr lang="ru-RU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Задачи: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 учить детей задавать вопросы по портрету в соответствии с алгоритмом (считывание схем);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- отвечать на поставленный вопрос, высказывая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своѐ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личное мнение;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- давать психологическую характеристику герою (по позе, по взгляду, по цвету определять настроение героя);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Методические рекомендации на 2 этапе</a:t>
            </a:r>
            <a:endParaRPr lang="ru-RU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Необходимо задавать вопросы с объяснением связей между содержанием и средствами выразительности. Чем больше вопросов возникает у детей в процессе восприятия портрета, тем выше возрастает их интерес к этому виду искусства. Логика сочетания вопросов обусловлена особенностями портретной живописи: Целостное восприятие (кто изображен?), затем переходим к описанию лица, рук, одежды, деталям, предметам, фону, окружению и опять к целому объекту.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3 этап.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 Цель: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Обучение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детей изложению своих мыслей в форме связного монолога по </a:t>
            </a:r>
            <a:r>
              <a:rPr lang="ru-RU" sz="3200" b="1" dirty="0" err="1" smtClean="0">
                <a:solidFill>
                  <a:schemeClr val="bg1">
                    <a:lumMod val="50000"/>
                  </a:schemeClr>
                </a:solidFill>
              </a:rPr>
              <a:t>изображѐнному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на портрете. 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Результатом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предполагается самостоятельное составление описательного рассказа по портрету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При этом дети научаются самостоятельно или с небольшой помощью воспитателя использовать схему.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С 6 лет дети самостоятельно или с помощью воспитателя, могут научить кого-либо составить рассказ по портрету.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623</TotalTime>
  <Words>511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Технология ТРИЗ</vt:lpstr>
      <vt:lpstr> Литература:</vt:lpstr>
      <vt:lpstr>Наглядность:</vt:lpstr>
      <vt:lpstr>Цель методики:</vt:lpstr>
      <vt:lpstr>1 этап  Схема  этапов рассматривание портрета и  составление алгоритма для описания и его схематическое обозначение. </vt:lpstr>
      <vt:lpstr>                              Волшебные часы</vt:lpstr>
      <vt:lpstr>    2 этап. Цель.   Формирование  умения  у детей рассматривать портрет и задавать вопросы. </vt:lpstr>
      <vt:lpstr>Методические рекомендации на 2 этапе</vt:lpstr>
      <vt:lpstr>    3 этап.  Цель: Обучение детей изложению своих мыслей в форме связного монолога по изображѐнному на портрете. </vt:lpstr>
      <vt:lpstr>   Результативность: </vt:lpstr>
      <vt:lpstr>                                     Проект: «Дошкольный вестник»  Цель проекта: формировать у детей старшего дошкольного возраста навыки классифицирования объектов окружающего мира с использованием модели Объект – Имя признака – Значение признака, самостоятельно выстраивать алгоритм действий.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ТРИЗ</dc:title>
  <dc:creator>Дарья</dc:creator>
  <cp:lastModifiedBy>Дарья</cp:lastModifiedBy>
  <cp:revision>54</cp:revision>
  <dcterms:created xsi:type="dcterms:W3CDTF">2015-11-03T13:06:59Z</dcterms:created>
  <dcterms:modified xsi:type="dcterms:W3CDTF">2015-11-04T09:11:55Z</dcterms:modified>
</cp:coreProperties>
</file>