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36815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Поделки из шишек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35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6.Готовые изделия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6575957" cy="4525963"/>
          </a:xfrm>
        </p:spPr>
      </p:pic>
    </p:spTree>
    <p:extLst>
      <p:ext uri="{BB962C8B-B14F-4D97-AF65-F5344CB8AC3E}">
        <p14:creationId xmlns:p14="http://schemas.microsoft.com/office/powerpoint/2010/main" val="185679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Получились отличные кактусы!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813397" cy="5217443"/>
          </a:xfrm>
        </p:spPr>
      </p:pic>
    </p:spTree>
    <p:extLst>
      <p:ext uri="{BB962C8B-B14F-4D97-AF65-F5344CB8AC3E}">
        <p14:creationId xmlns:p14="http://schemas.microsoft.com/office/powerpoint/2010/main" val="424411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1.Беседа и рассматривание шишек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170" y="1600200"/>
            <a:ext cx="6387660" cy="4525963"/>
          </a:xfrm>
        </p:spPr>
      </p:pic>
    </p:spTree>
    <p:extLst>
      <p:ext uri="{BB962C8B-B14F-4D97-AF65-F5344CB8AC3E}">
        <p14:creationId xmlns:p14="http://schemas.microsoft.com/office/powerpoint/2010/main" val="3112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764704"/>
            <a:ext cx="6768752" cy="5029776"/>
          </a:xfrm>
        </p:spPr>
      </p:pic>
    </p:spTree>
    <p:extLst>
      <p:ext uri="{BB962C8B-B14F-4D97-AF65-F5344CB8AC3E}">
        <p14:creationId xmlns:p14="http://schemas.microsoft.com/office/powerpoint/2010/main" val="280467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2.Вставляем шишки в горшок с песком.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12776"/>
            <a:ext cx="6385889" cy="4814620"/>
          </a:xfrm>
        </p:spPr>
      </p:pic>
    </p:spTree>
    <p:extLst>
      <p:ext uri="{BB962C8B-B14F-4D97-AF65-F5344CB8AC3E}">
        <p14:creationId xmlns:p14="http://schemas.microsoft.com/office/powerpoint/2010/main" val="425251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3.Смешиваем краски для раскрашивания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4360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4.Раскрашивание шишек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3804987" cy="45259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7444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5.Декорирование шишек почками вербы.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628800"/>
            <a:ext cx="6078492" cy="4525963"/>
          </a:xfrm>
        </p:spPr>
      </p:pic>
    </p:spTree>
    <p:extLst>
      <p:ext uri="{BB962C8B-B14F-4D97-AF65-F5344CB8AC3E}">
        <p14:creationId xmlns:p14="http://schemas.microsoft.com/office/powerpoint/2010/main" val="20378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3846214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973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7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60648"/>
            <a:ext cx="6264696" cy="6480720"/>
          </a:xfrm>
        </p:spPr>
      </p:pic>
    </p:spTree>
    <p:extLst>
      <p:ext uri="{BB962C8B-B14F-4D97-AF65-F5344CB8AC3E}">
        <p14:creationId xmlns:p14="http://schemas.microsoft.com/office/powerpoint/2010/main" val="165655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Поделки из шишек</vt:lpstr>
      <vt:lpstr>1.Беседа и рассматривание шишек</vt:lpstr>
      <vt:lpstr>Презентация PowerPoint</vt:lpstr>
      <vt:lpstr>2.Вставляем шишки в горшок с песком.</vt:lpstr>
      <vt:lpstr>3.Смешиваем краски для раскрашивания</vt:lpstr>
      <vt:lpstr>4.Раскрашивание шишек</vt:lpstr>
      <vt:lpstr>5.Декорирование шишек почками вербы.</vt:lpstr>
      <vt:lpstr>Презентация PowerPoint</vt:lpstr>
      <vt:lpstr>Презентация PowerPoint</vt:lpstr>
      <vt:lpstr>6.Готовые изделия</vt:lpstr>
      <vt:lpstr>Получились отличные кактусы!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шишек</dc:title>
  <dc:creator>Автушко Марина</dc:creator>
  <cp:lastModifiedBy>Автушко Марина</cp:lastModifiedBy>
  <cp:revision>2</cp:revision>
  <dcterms:created xsi:type="dcterms:W3CDTF">2015-12-29T00:51:48Z</dcterms:created>
  <dcterms:modified xsi:type="dcterms:W3CDTF">2015-12-29T00:55:09Z</dcterms:modified>
</cp:coreProperties>
</file>