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60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4;&#1090;&#1082;&#1088;&#1099;&#1090;&#1086;&#1077;%20&#1079;&#1072;&#1085;&#1103;&#1090;&#1080;&#1077;\&#1076;&#1074;&#1077;%20&#1087;&#1086;&#1083;&#1086;&#1074;&#1080;&#1085;&#1082;&#1080;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4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5" Type="http://schemas.openxmlformats.org/officeDocument/2006/relationships/image" Target="../media/image9.jpeg"/><Relationship Id="rId10" Type="http://schemas.openxmlformats.org/officeDocument/2006/relationships/image" Target="../media/image31.jpeg"/><Relationship Id="rId4" Type="http://schemas.openxmlformats.org/officeDocument/2006/relationships/image" Target="../media/image23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9.jpeg"/><Relationship Id="rId3" Type="http://schemas.openxmlformats.org/officeDocument/2006/relationships/image" Target="../media/image36.jpeg"/><Relationship Id="rId7" Type="http://schemas.openxmlformats.org/officeDocument/2006/relationships/image" Target="../media/image5.jpeg"/><Relationship Id="rId12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0.jpeg"/><Relationship Id="rId5" Type="http://schemas.openxmlformats.org/officeDocument/2006/relationships/image" Target="../media/image23.jpeg"/><Relationship Id="rId15" Type="http://schemas.openxmlformats.org/officeDocument/2006/relationships/image" Target="../media/image30.jpeg"/><Relationship Id="rId10" Type="http://schemas.openxmlformats.org/officeDocument/2006/relationships/image" Target="../media/image39.jpeg"/><Relationship Id="rId4" Type="http://schemas.openxmlformats.org/officeDocument/2006/relationships/image" Target="../media/image37.jpeg"/><Relationship Id="rId9" Type="http://schemas.openxmlformats.org/officeDocument/2006/relationships/image" Target="../media/image38.jpeg"/><Relationship Id="rId1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ссе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4176464" cy="5301813"/>
          </a:xfrm>
        </p:spPr>
      </p:pic>
      <p:pic>
        <p:nvPicPr>
          <p:cNvPr id="5" name="Рисунок 4" descr="trimm-raptor-45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924944"/>
            <a:ext cx="1828800" cy="1828800"/>
          </a:xfrm>
          <a:prstGeom prst="rect">
            <a:avLst/>
          </a:prstGeom>
        </p:spPr>
      </p:pic>
      <p:pic>
        <p:nvPicPr>
          <p:cNvPr id="6" name="Рисунок 5" descr="ebd0c78dfdc6c14ed771d9df23dfc0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373624"/>
            <a:ext cx="1950720" cy="1484376"/>
          </a:xfrm>
          <a:prstGeom prst="rect">
            <a:avLst/>
          </a:prstGeom>
        </p:spPr>
      </p:pic>
      <p:pic>
        <p:nvPicPr>
          <p:cNvPr id="7" name="Рисунок 6" descr="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76672"/>
            <a:ext cx="1524000" cy="1560576"/>
          </a:xfrm>
          <a:prstGeom prst="rect">
            <a:avLst/>
          </a:prstGeom>
        </p:spPr>
      </p:pic>
      <p:pic>
        <p:nvPicPr>
          <p:cNvPr id="8" name="Рисунок 7" descr="f=550,0,ffffff_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0"/>
            <a:ext cx="1971303" cy="1971303"/>
          </a:xfrm>
          <a:prstGeom prst="rect">
            <a:avLst/>
          </a:prstGeom>
        </p:spPr>
      </p:pic>
      <p:pic>
        <p:nvPicPr>
          <p:cNvPr id="9" name="Рисунок 8" descr="2432926_w640_h640_spalnyj_mesh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4797152"/>
            <a:ext cx="1751856" cy="1606780"/>
          </a:xfrm>
          <a:prstGeom prst="rect">
            <a:avLst/>
          </a:prstGeom>
        </p:spPr>
      </p:pic>
      <p:pic>
        <p:nvPicPr>
          <p:cNvPr id="10" name="Рисунок 9" descr="3949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564904"/>
            <a:ext cx="2379712" cy="140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3528" y="332656"/>
            <a:ext cx="8820472" cy="5256584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Он в походе очень нужен,</a:t>
            </a:r>
            <a:b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Он с кострами очень дружен.</a:t>
            </a:r>
            <a:b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Можно в нем уху сварить,</a:t>
            </a:r>
            <a:b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entury" pitchFamily="18" charset="0"/>
              </a:rPr>
              <a:t>Чай душистый кипятить.</a:t>
            </a:r>
            <a:endParaRPr lang="ru-RU" sz="3600" dirty="0">
              <a:solidFill>
                <a:srgbClr val="0070C0"/>
              </a:solidFill>
              <a:latin typeface="Century" pitchFamily="18" charset="0"/>
            </a:endParaRPr>
          </a:p>
        </p:txBody>
      </p:sp>
      <p:pic>
        <p:nvPicPr>
          <p:cNvPr id="5" name="Рисунок 4" descr="0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89248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3528" y="332656"/>
            <a:ext cx="8496944" cy="5472608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Ускользает, как живое,</a:t>
            </a:r>
            <a:b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Но не выпущу его я,</a:t>
            </a:r>
            <a:b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Дело ясное вполне:</a:t>
            </a:r>
            <a:b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Пусть помоет руки мне.</a:t>
            </a:r>
            <a:endParaRPr lang="ru-RU" sz="40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5" name="Рисунок 4" descr="76804019_b_soap_100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37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1520" y="332656"/>
            <a:ext cx="8604448" cy="5184576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  <a:t>Костяная спинка,</a:t>
            </a:r>
            <a:b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  <a:t>Жестяная щетинка,</a:t>
            </a:r>
            <a:b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  <a:t>С мятной пастой дружит,</a:t>
            </a:r>
            <a:b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entury" pitchFamily="18" charset="0"/>
              </a:rPr>
              <a:t>Нам усердно служит.</a:t>
            </a:r>
            <a:endParaRPr lang="ru-RU" sz="36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5" name="Рисунок 4" descr="ProductShot_Toothbrush01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9078547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1520" y="332656"/>
            <a:ext cx="8568952" cy="5112568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Вафельное и полосатое,</a:t>
            </a:r>
            <a:b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Гладкое и лохматое,</a:t>
            </a:r>
            <a:b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Всегда под рукою —</a:t>
            </a:r>
            <a:b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" pitchFamily="18" charset="0"/>
              </a:rPr>
              <a:t>Что это такое?</a:t>
            </a:r>
            <a:endParaRPr lang="ru-RU" sz="4000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5" name="Рисунок 4" descr="8536517-1005135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5250"/>
            <a:ext cx="8712968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79512" y="188640"/>
            <a:ext cx="8748464" cy="547260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</a:rPr>
              <a:t>Входишь в одну дверь,</a:t>
            </a:r>
            <a:endParaRPr lang="ru-RU" sz="4000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</a:rPr>
              <a:t>А выходишь из трёх.</a:t>
            </a:r>
            <a:endParaRPr lang="ru-RU" sz="4000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</a:rPr>
              <a:t>Думаешь, что вышел,</a:t>
            </a:r>
            <a:endParaRPr lang="ru-RU" sz="4000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Century" pitchFamily="18" charset="0"/>
              </a:rPr>
              <a:t>А на самом деле вошёл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5" name="Рисунок 4" descr="13616838822336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59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95536" y="260648"/>
            <a:ext cx="8280920" cy="554461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  <a:t>Хожу, брожу не по лесам,</a:t>
            </a:r>
            <a:b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  <a:t>А по усам, по волосам,</a:t>
            </a:r>
            <a:b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  <a:t>И зубы у меня длинней,</a:t>
            </a:r>
            <a:b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chemeClr val="bg2"/>
                </a:solidFill>
                <a:latin typeface="Century" pitchFamily="18" charset="0"/>
              </a:rPr>
              <a:t>Чем у волков и мышей. </a:t>
            </a:r>
            <a:endParaRPr lang="ru-RU" sz="3600" dirty="0">
              <a:solidFill>
                <a:schemeClr val="bg2"/>
              </a:solidFill>
              <a:latin typeface="Century" pitchFamily="18" charset="0"/>
            </a:endParaRPr>
          </a:p>
        </p:txBody>
      </p:sp>
      <p:pic>
        <p:nvPicPr>
          <p:cNvPr id="5" name="Рисунок 4" descr="w_photo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7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3528" y="404664"/>
            <a:ext cx="8496944" cy="51845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entury" pitchFamily="18" charset="0"/>
              </a:rPr>
              <a:t>Чудо - Друг, Чудо - Круг.</a:t>
            </a:r>
            <a:br>
              <a:rPr lang="ru-RU" sz="4400" b="1" dirty="0" smtClean="0">
                <a:solidFill>
                  <a:schemeClr val="tx1"/>
                </a:solidFill>
                <a:latin typeface="Century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Century" pitchFamily="18" charset="0"/>
              </a:rPr>
              <a:t>Знает он где север - юг.</a:t>
            </a:r>
            <a:endParaRPr lang="ru-RU" sz="44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6" name="Рисунок 5" descr="14-2385978923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79512" y="404664"/>
            <a:ext cx="8748464" cy="5256584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entury" pitchFamily="18" charset="0"/>
              </a:rPr>
              <a:t>Скорчится — в кошку, растянется — в дорожку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5" name="Рисунок 4" descr="46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96448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95536" y="404664"/>
            <a:ext cx="8748464" cy="5256584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entury" pitchFamily="18" charset="0"/>
              </a:rPr>
              <a:t>Эта коробочка необходима, там есть всё, что может нас вылечить.</a:t>
            </a:r>
            <a:endParaRPr lang="ru-RU" sz="4000" dirty="0">
              <a:latin typeface="Century" pitchFamily="18" charset="0"/>
            </a:endParaRPr>
          </a:p>
        </p:txBody>
      </p:sp>
      <p:pic>
        <p:nvPicPr>
          <p:cNvPr id="5" name="Рисунок 4" descr="4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629722" cy="511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ве половин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772816"/>
            <a:ext cx="799039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ЛИЧНОЕ И ГРУППОВОЕ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ТУРИСТСКОЕ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СНАРЯЖЕНИЕ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0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70030"/>
            <a:ext cx="1736981" cy="1302736"/>
          </a:xfrm>
          <a:prstGeom prst="rect">
            <a:avLst/>
          </a:prstGeom>
        </p:spPr>
      </p:pic>
      <p:pic>
        <p:nvPicPr>
          <p:cNvPr id="7" name="Рисунок 6" descr="394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229200"/>
            <a:ext cx="2379712" cy="1404030"/>
          </a:xfrm>
          <a:prstGeom prst="rect">
            <a:avLst/>
          </a:prstGeom>
        </p:spPr>
      </p:pic>
      <p:pic>
        <p:nvPicPr>
          <p:cNvPr id="8" name="Рисунок 7" descr="14-2385978923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924944"/>
            <a:ext cx="1529730" cy="1451569"/>
          </a:xfrm>
          <a:prstGeom prst="rect">
            <a:avLst/>
          </a:prstGeom>
        </p:spPr>
      </p:pic>
      <p:pic>
        <p:nvPicPr>
          <p:cNvPr id="11" name="Рисунок 10" descr="2432926_w640_h640_spalnyj_mesh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996952"/>
            <a:ext cx="1751856" cy="1606780"/>
          </a:xfrm>
          <a:prstGeom prst="rect">
            <a:avLst/>
          </a:prstGeom>
        </p:spPr>
      </p:pic>
      <p:pic>
        <p:nvPicPr>
          <p:cNvPr id="12" name="Рисунок 11" descr="trimm-raptor-45-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pic>
        <p:nvPicPr>
          <p:cNvPr id="13" name="Рисунок 12" descr="f=550,0,ffffff_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0"/>
            <a:ext cx="1971303" cy="1971303"/>
          </a:xfrm>
          <a:prstGeom prst="rect">
            <a:avLst/>
          </a:prstGeom>
        </p:spPr>
      </p:pic>
      <p:pic>
        <p:nvPicPr>
          <p:cNvPr id="14" name="Рисунок 13" descr="18_TAT40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4581128"/>
            <a:ext cx="2432968" cy="1776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40031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ЛИЧНОЕ СНАРЯЖЕНИЕ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88640"/>
            <a:ext cx="29494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Групповое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снаряжение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225-366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8652"/>
            <a:ext cx="1489348" cy="1489348"/>
          </a:xfrm>
          <a:prstGeom prst="rect">
            <a:avLst/>
          </a:prstGeom>
        </p:spPr>
      </p:pic>
      <p:pic>
        <p:nvPicPr>
          <p:cNvPr id="9" name="Рисунок 8" descr="8536517-1005135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180434"/>
            <a:ext cx="1677566" cy="1677566"/>
          </a:xfrm>
          <a:prstGeom prst="rect">
            <a:avLst/>
          </a:prstGeom>
        </p:spPr>
      </p:pic>
      <p:pic>
        <p:nvPicPr>
          <p:cNvPr id="10" name="Рисунок 9" descr="46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023669"/>
            <a:ext cx="2353622" cy="1834331"/>
          </a:xfrm>
          <a:prstGeom prst="rect">
            <a:avLst/>
          </a:prstGeom>
        </p:spPr>
      </p:pic>
      <p:pic>
        <p:nvPicPr>
          <p:cNvPr id="11" name="Рисунок 10" descr="2432926_w640_h640_spalnyj_mesh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797152"/>
            <a:ext cx="1948865" cy="1787475"/>
          </a:xfrm>
          <a:prstGeom prst="rect">
            <a:avLst/>
          </a:prstGeom>
        </p:spPr>
      </p:pic>
      <p:pic>
        <p:nvPicPr>
          <p:cNvPr id="13" name="Рисунок 12" descr="ProductShot_Toothbrush01_e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77072"/>
            <a:ext cx="1991575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36168388223366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8304" y="4869160"/>
            <a:ext cx="1605558" cy="1588591"/>
          </a:xfrm>
          <a:prstGeom prst="rect">
            <a:avLst/>
          </a:prstGeom>
        </p:spPr>
      </p:pic>
      <p:pic>
        <p:nvPicPr>
          <p:cNvPr id="15" name="Рисунок 14" descr="f=550,0,ffffff_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284984"/>
            <a:ext cx="1611263" cy="1611263"/>
          </a:xfrm>
          <a:prstGeom prst="rect">
            <a:avLst/>
          </a:prstGeom>
        </p:spPr>
      </p:pic>
      <p:pic>
        <p:nvPicPr>
          <p:cNvPr id="16" name="Рисунок 15" descr="43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3429000"/>
            <a:ext cx="1821602" cy="1406277"/>
          </a:xfrm>
          <a:prstGeom prst="rect">
            <a:avLst/>
          </a:prstGeom>
        </p:spPr>
      </p:pic>
      <p:pic>
        <p:nvPicPr>
          <p:cNvPr id="17" name="Рисунок 16" descr="18_TAT40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3717032"/>
            <a:ext cx="2000920" cy="1461346"/>
          </a:xfrm>
          <a:prstGeom prst="rect">
            <a:avLst/>
          </a:prstGeom>
        </p:spPr>
      </p:pic>
      <p:pic>
        <p:nvPicPr>
          <p:cNvPr id="19" name="Рисунок 18" descr="3949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3284984"/>
            <a:ext cx="1981837" cy="1169284"/>
          </a:xfrm>
          <a:prstGeom prst="rect">
            <a:avLst/>
          </a:prstGeom>
        </p:spPr>
      </p:pic>
      <p:pic>
        <p:nvPicPr>
          <p:cNvPr id="20" name="Рисунок 19" descr="w_photo21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6016" y="4437112"/>
            <a:ext cx="1017288" cy="1224136"/>
          </a:xfrm>
          <a:prstGeom prst="rect">
            <a:avLst/>
          </a:prstGeom>
        </p:spPr>
      </p:pic>
      <p:pic>
        <p:nvPicPr>
          <p:cNvPr id="21" name="Рисунок 20" descr="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08304" y="2708920"/>
            <a:ext cx="1203002" cy="1019493"/>
          </a:xfrm>
          <a:prstGeom prst="rect">
            <a:avLst/>
          </a:prstGeom>
        </p:spPr>
      </p:pic>
      <p:pic>
        <p:nvPicPr>
          <p:cNvPr id="22" name="Рисунок 21" descr="032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2852936"/>
            <a:ext cx="1424947" cy="1068710"/>
          </a:xfrm>
          <a:prstGeom prst="rect">
            <a:avLst/>
          </a:prstGeom>
        </p:spPr>
      </p:pic>
      <p:pic>
        <p:nvPicPr>
          <p:cNvPr id="18" name="Рисунок 17" descr="14-238597892352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28860" y="3214686"/>
            <a:ext cx="1214446" cy="1152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-0.04302 L 0.4901 -0.31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6281E-6 L 0.03055 -0.41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9736 L 0.22969 -0.611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-0.05666 L 0.3 -0.22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19 -0.03284 L -0.37708 -0.23219 " pathEditMode="relative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5319 L -0.64062 0.05181 " pathEditMode="relative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3386E-6 L 0.11024 -0.12581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0.0192 L -0.77848 0.087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1041 L 0.14687 -0.428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509E-6 L 0.0106 -0.156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47549E-7 L -0.39375 0.083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0.01596 L -0.47291 0.18363 " pathEditMode="relative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6512E-6 L -0.504 -0.346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2.02912E-6 L 0.40938 0.10492 " pathEditMode="relative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3240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ЛИЧНОЕ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СНАРЯЖЕНИЕ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188640"/>
            <a:ext cx="32401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ГРУППОВОЕ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СНАРЯЖЕНИЕ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0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1424947" cy="1068710"/>
          </a:xfrm>
          <a:prstGeom prst="rect">
            <a:avLst/>
          </a:prstGeom>
        </p:spPr>
      </p:pic>
      <p:pic>
        <p:nvPicPr>
          <p:cNvPr id="7" name="Рисунок 6" descr="8536517-1005135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1656184" cy="1656184"/>
          </a:xfrm>
          <a:prstGeom prst="rect">
            <a:avLst/>
          </a:prstGeom>
        </p:spPr>
      </p:pic>
      <p:pic>
        <p:nvPicPr>
          <p:cNvPr id="8" name="Рисунок 7" descr="2432926_w640_h640_spalnyj_mesh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700808"/>
            <a:ext cx="1438308" cy="1319198"/>
          </a:xfrm>
          <a:prstGeom prst="rect">
            <a:avLst/>
          </a:prstGeom>
        </p:spPr>
      </p:pic>
      <p:pic>
        <p:nvPicPr>
          <p:cNvPr id="9" name="Рисунок 8" descr="46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556792"/>
            <a:ext cx="2353622" cy="1834331"/>
          </a:xfrm>
          <a:prstGeom prst="rect">
            <a:avLst/>
          </a:prstGeo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924944"/>
            <a:ext cx="1274542" cy="1080120"/>
          </a:xfrm>
          <a:prstGeom prst="rect">
            <a:avLst/>
          </a:prstGeom>
        </p:spPr>
      </p:pic>
      <p:pic>
        <p:nvPicPr>
          <p:cNvPr id="11" name="Рисунок 10" descr="f=550,0,ffffff_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33056"/>
            <a:ext cx="1755279" cy="1755279"/>
          </a:xfrm>
          <a:prstGeom prst="rect">
            <a:avLst/>
          </a:prstGeom>
        </p:spPr>
      </p:pic>
      <p:pic>
        <p:nvPicPr>
          <p:cNvPr id="12" name="Рисунок 11" descr="ProductShot_Toothbrush01_en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549588">
            <a:off x="2533968" y="2911191"/>
            <a:ext cx="2311286" cy="1764321"/>
          </a:xfrm>
          <a:prstGeom prst="rect">
            <a:avLst/>
          </a:prstGeom>
        </p:spPr>
      </p:pic>
      <p:pic>
        <p:nvPicPr>
          <p:cNvPr id="13" name="Рисунок 12" descr="18_TAT40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91680" y="3140968"/>
            <a:ext cx="1296144" cy="1858982"/>
          </a:xfrm>
          <a:prstGeom prst="rect">
            <a:avLst/>
          </a:prstGeom>
        </p:spPr>
      </p:pic>
      <p:pic>
        <p:nvPicPr>
          <p:cNvPr id="14" name="Рисунок 13" descr="225-366-thickbox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7704" y="4869160"/>
            <a:ext cx="1129308" cy="1129308"/>
          </a:xfrm>
          <a:prstGeom prst="rect">
            <a:avLst/>
          </a:prstGeom>
        </p:spPr>
      </p:pic>
      <p:pic>
        <p:nvPicPr>
          <p:cNvPr id="15" name="Рисунок 14" descr="w_photo21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6" y="5301208"/>
            <a:ext cx="1293733" cy="1556792"/>
          </a:xfrm>
          <a:prstGeom prst="rect">
            <a:avLst/>
          </a:prstGeom>
        </p:spPr>
      </p:pic>
      <p:pic>
        <p:nvPicPr>
          <p:cNvPr id="16" name="Рисунок 15" descr="trimm-raptor-45-bi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7824" y="5273824"/>
            <a:ext cx="1584176" cy="1584176"/>
          </a:xfrm>
          <a:prstGeom prst="rect">
            <a:avLst/>
          </a:prstGeom>
        </p:spPr>
      </p:pic>
      <p:pic>
        <p:nvPicPr>
          <p:cNvPr id="17" name="Рисунок 16" descr="14-238597892352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41233" y="3501008"/>
            <a:ext cx="2002767" cy="1900436"/>
          </a:xfrm>
          <a:prstGeom prst="rect">
            <a:avLst/>
          </a:prstGeom>
        </p:spPr>
      </p:pic>
      <p:pic>
        <p:nvPicPr>
          <p:cNvPr id="18" name="Рисунок 17" descr="39497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08104" y="2996952"/>
            <a:ext cx="1807096" cy="1618488"/>
          </a:xfrm>
          <a:prstGeom prst="rect">
            <a:avLst/>
          </a:prstGeom>
        </p:spPr>
      </p:pic>
      <p:pic>
        <p:nvPicPr>
          <p:cNvPr id="19" name="Рисунок 18" descr="432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4929198"/>
            <a:ext cx="1821602" cy="140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3386E-6 L 0.11024 -0.12581 " pathEditMode="relative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СПАСИБО!!!</a:t>
            </a:r>
            <a:endParaRPr lang="ru-RU" dirty="0"/>
          </a:p>
        </p:txBody>
      </p:sp>
      <p:pic>
        <p:nvPicPr>
          <p:cNvPr id="6" name="Содержимое 5" descr="35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8"/>
            <a:ext cx="4824536" cy="514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a1fd588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05892">
            <a:off x="372177" y="1235556"/>
            <a:ext cx="3914023" cy="3705275"/>
          </a:xfrm>
        </p:spPr>
      </p:pic>
      <p:pic>
        <p:nvPicPr>
          <p:cNvPr id="8" name="Рисунок 7" descr="135512160257.jpg"/>
          <p:cNvPicPr>
            <a:picLocks noChangeAspect="1"/>
          </p:cNvPicPr>
          <p:nvPr/>
        </p:nvPicPr>
        <p:blipFill>
          <a:blip r:embed="rId3" cstate="print"/>
          <a:srcRect l="11688" r="7188"/>
          <a:stretch>
            <a:fillRect/>
          </a:stretch>
        </p:blipFill>
        <p:spPr>
          <a:xfrm rot="991916">
            <a:off x="4503920" y="1407844"/>
            <a:ext cx="4123092" cy="423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0061326-0_4ad96_74b3d99b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628800"/>
            <a:ext cx="3240360" cy="493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6732240" y="764704"/>
            <a:ext cx="201622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 rot="1228676">
            <a:off x="6475807" y="2586327"/>
            <a:ext cx="201622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5148064" y="0"/>
            <a:ext cx="1872208" cy="11795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 rot="1862016">
            <a:off x="6508565" y="4426870"/>
            <a:ext cx="201622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 rot="21341510">
            <a:off x="2951008" y="258291"/>
            <a:ext cx="1892287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259632" y="908720"/>
            <a:ext cx="6840760" cy="439248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  <a:t>Два ремня висят на мне,</a:t>
            </a:r>
            <a:b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  <a:t>Есть карманы на спине.</a:t>
            </a:r>
            <a:b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  <a:t>Коль в поход идешь со мной,</a:t>
            </a:r>
            <a:b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entury" pitchFamily="18" charset="0"/>
              </a:rPr>
              <a:t>Я повисну за спиной.</a:t>
            </a:r>
            <a:endParaRPr lang="ru-RU" sz="2800" dirty="0" smtClean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trimm-raptor-45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984776" cy="5472608"/>
          </a:xfrm>
          <a:prstGeom prst="rect">
            <a:avLst/>
          </a:prstGeom>
        </p:spPr>
      </p:pic>
      <p:pic>
        <p:nvPicPr>
          <p:cNvPr id="6" name="Рисунок 5" descr="Rykza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80086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83568" y="692696"/>
            <a:ext cx="7848872" cy="489654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Сама не ем,</a:t>
            </a:r>
            <a:b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entury" pitchFamily="18" charset="0"/>
              </a:rPr>
              <a:t>А людей кормлю.</a:t>
            </a:r>
            <a:endParaRPr lang="ru-RU" sz="40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5" name="Рисунок 4" descr="f=550,0,ffffff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7689"/>
            <a:ext cx="8294774" cy="6193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51520" y="476672"/>
            <a:ext cx="8280920" cy="47525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Century" pitchFamily="18" charset="0"/>
              </a:rPr>
              <a:t>Салаты,  кашу и пирог,</a:t>
            </a:r>
            <a:endParaRPr lang="ru-RU" sz="3200" dirty="0" smtClean="0">
              <a:latin typeface="Century" pitchFamily="18" charset="0"/>
            </a:endParaRPr>
          </a:p>
          <a:p>
            <a:pPr algn="ctr"/>
            <a:r>
              <a:rPr lang="ru-RU" sz="3200" b="1" dirty="0" smtClean="0">
                <a:latin typeface="Century" pitchFamily="18" charset="0"/>
              </a:rPr>
              <a:t>Супы и с сыром гренки</a:t>
            </a:r>
            <a:endParaRPr lang="ru-RU" sz="3200" dirty="0" smtClean="0">
              <a:latin typeface="Century" pitchFamily="18" charset="0"/>
            </a:endParaRPr>
          </a:p>
          <a:p>
            <a:pPr algn="ctr"/>
            <a:r>
              <a:rPr lang="ru-RU" sz="3200" b="1" dirty="0" smtClean="0">
                <a:latin typeface="Century" pitchFamily="18" charset="0"/>
              </a:rPr>
              <a:t>Чтобы все это съесть ты смог</a:t>
            </a:r>
            <a:endParaRPr lang="ru-RU" sz="3200" dirty="0" smtClean="0">
              <a:latin typeface="Century" pitchFamily="18" charset="0"/>
            </a:endParaRPr>
          </a:p>
          <a:p>
            <a:pPr algn="ctr"/>
            <a:r>
              <a:rPr lang="ru-RU" sz="3200" b="1" dirty="0" smtClean="0">
                <a:latin typeface="Century" pitchFamily="18" charset="0"/>
              </a:rPr>
              <a:t>Скорей неси….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6" name="Рисунок 5" descr="18_TAT4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127000"/>
            <a:ext cx="9042400" cy="66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11560" y="548680"/>
            <a:ext cx="7992888" cy="49685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entury" pitchFamily="18" charset="0"/>
              </a:rPr>
              <a:t>Чая Подружка.</a:t>
            </a:r>
            <a:br>
              <a:rPr lang="ru-RU" sz="4000" b="1" dirty="0" smtClean="0">
                <a:solidFill>
                  <a:srgbClr val="FFC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Century" pitchFamily="18" charset="0"/>
              </a:rPr>
              <a:t>Вместительное брюшко.</a:t>
            </a:r>
            <a:br>
              <a:rPr lang="ru-RU" sz="4000" b="1" dirty="0" smtClean="0">
                <a:solidFill>
                  <a:srgbClr val="FFC000"/>
                </a:solidFill>
                <a:latin typeface="Century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Century" pitchFamily="18" charset="0"/>
              </a:rPr>
              <a:t>На брюшке – ушко </a:t>
            </a:r>
            <a:endParaRPr lang="ru-RU" sz="4000" dirty="0">
              <a:solidFill>
                <a:srgbClr val="FFC000"/>
              </a:solidFill>
              <a:latin typeface="Century" pitchFamily="18" charset="0"/>
            </a:endParaRPr>
          </a:p>
        </p:txBody>
      </p:sp>
      <p:pic>
        <p:nvPicPr>
          <p:cNvPr id="5" name="Рисунок 4" descr="225-366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280920" cy="5881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95536" y="476672"/>
            <a:ext cx="8748464" cy="511256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 </a:t>
            </a:r>
            <a:r>
              <a:rPr lang="ru-RU" sz="4400" b="1" dirty="0" smtClean="0">
                <a:solidFill>
                  <a:schemeClr val="tx2"/>
                </a:solidFill>
                <a:latin typeface="Century" pitchFamily="18" charset="0"/>
              </a:rPr>
              <a:t>В поход идут и дом берут,</a:t>
            </a:r>
            <a:br>
              <a:rPr lang="ru-RU" sz="4400" b="1" dirty="0" smtClean="0">
                <a:solidFill>
                  <a:schemeClr val="tx2"/>
                </a:solidFill>
                <a:latin typeface="Century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Century" pitchFamily="18" charset="0"/>
              </a:rPr>
              <a:t>В котором дома не живут.</a:t>
            </a:r>
            <a:endParaRPr lang="ru-RU" sz="4400" dirty="0" smtClean="0">
              <a:solidFill>
                <a:schemeClr val="tx2"/>
              </a:solidFill>
              <a:latin typeface="Century" pitchFamily="18" charset="0"/>
            </a:endParaRPr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394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43" y="476672"/>
            <a:ext cx="9087757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79512" y="404664"/>
            <a:ext cx="8712968" cy="532859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Без чего не обойдешься ты в походе и с ночевкой, </a:t>
            </a:r>
            <a:b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что в объятьях засыпать и на замок их закрывать.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5" name="Рисунок 4" descr="2432926_w640_h640_spalnyj_mesh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0462"/>
            <a:ext cx="8568952" cy="612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117</Words>
  <Application>Microsoft Office PowerPoint</Application>
  <PresentationFormat>Экран (4:3)</PresentationFormat>
  <Paragraphs>32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СПАСИБО!!!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2014-11-19T19:39:50Z</dcterms:created>
  <dcterms:modified xsi:type="dcterms:W3CDTF">2015-11-12T18:42:41Z</dcterms:modified>
</cp:coreProperties>
</file>