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2" r:id="rId2"/>
    <p:sldId id="259" r:id="rId3"/>
    <p:sldId id="282" r:id="rId4"/>
    <p:sldId id="270" r:id="rId5"/>
    <p:sldId id="28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C2825-5440-494C-A075-4FBABB0D725E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ADE4B-E35D-430D-BC05-9D80787A2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476672"/>
            <a:ext cx="62527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Визитная карточка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888" y="1772816"/>
            <a:ext cx="59766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/>
              <a:t>Хомушку Аржааны Анатольевны</a:t>
            </a:r>
          </a:p>
          <a:p>
            <a:pPr algn="ctr"/>
            <a:endParaRPr lang="ru-RU" sz="40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3600" i="1" dirty="0" smtClean="0"/>
              <a:t>учителя английского </a:t>
            </a:r>
          </a:p>
          <a:p>
            <a:pPr algn="ctr"/>
            <a:r>
              <a:rPr lang="ru-RU" sz="3600" i="1" dirty="0" smtClean="0"/>
              <a:t>языка</a:t>
            </a:r>
            <a:endParaRPr lang="ru-RU" sz="3600" i="1" dirty="0"/>
          </a:p>
        </p:txBody>
      </p:sp>
      <p:pic>
        <p:nvPicPr>
          <p:cNvPr id="5" name="Рисунок 4" descr="IMG_20160205_195952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412776"/>
            <a:ext cx="2808312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03648" y="0"/>
            <a:ext cx="71287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i="1" dirty="0" smtClean="0">
                <a:latin typeface="Times New Roman" pitchFamily="18" charset="0"/>
                <a:cs typeface="Arial" pitchFamily="34" charset="0"/>
              </a:rPr>
              <a:t>   </a:t>
            </a:r>
            <a:r>
              <a:rPr lang="ru-RU" sz="3600" b="1" i="1" dirty="0" smtClean="0">
                <a:solidFill>
                  <a:schemeClr val="accent4"/>
                </a:solidFill>
                <a:latin typeface="Times New Roman" pitchFamily="18" charset="0"/>
                <a:cs typeface="Arial" pitchFamily="34" charset="0"/>
              </a:rPr>
              <a:t>Общие сведения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548680"/>
            <a:ext cx="84249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</a:t>
            </a:r>
            <a:r>
              <a:rPr lang="ru-RU" sz="2400" i="1" dirty="0" smtClean="0">
                <a:solidFill>
                  <a:srgbClr val="002060"/>
                </a:solidFill>
              </a:rPr>
              <a:t>Ф.И.О.                           </a:t>
            </a:r>
            <a:r>
              <a:rPr lang="ru-RU" sz="2400" b="1" i="1" dirty="0" smtClean="0">
                <a:solidFill>
                  <a:srgbClr val="002060"/>
                </a:solidFill>
              </a:rPr>
              <a:t>Хомушку Аржаана Анатольевна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       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       Дата рождения              </a:t>
            </a:r>
            <a:r>
              <a:rPr lang="ru-RU" sz="2400" b="1" i="1" dirty="0" smtClean="0">
                <a:solidFill>
                  <a:srgbClr val="002060"/>
                </a:solidFill>
              </a:rPr>
              <a:t>27 июня 1993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              </a:t>
            </a:r>
          </a:p>
          <a:p>
            <a:pPr algn="ctr"/>
            <a:r>
              <a:rPr lang="ru-RU" sz="2400" i="1" dirty="0" smtClean="0">
                <a:solidFill>
                  <a:srgbClr val="002060"/>
                </a:solidFill>
              </a:rPr>
              <a:t>        Образование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       ВУЗ                                 </a:t>
            </a:r>
            <a:r>
              <a:rPr lang="ru-RU" sz="2400" b="1" i="1" dirty="0" smtClean="0">
                <a:solidFill>
                  <a:srgbClr val="002060"/>
                </a:solidFill>
              </a:rPr>
              <a:t>Московский государственный                     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                                               лингвистический университет 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                                                           (бывш. ИГЛУ</a:t>
            </a:r>
            <a:r>
              <a:rPr lang="ru-RU" sz="2400" i="1" dirty="0" smtClean="0">
                <a:solidFill>
                  <a:srgbClr val="002060"/>
                </a:solidFill>
              </a:rPr>
              <a:t>)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      Уровень образования      </a:t>
            </a:r>
            <a:r>
              <a:rPr lang="ru-RU" sz="2400" b="1" i="1" dirty="0" smtClean="0">
                <a:solidFill>
                  <a:srgbClr val="002060"/>
                </a:solidFill>
              </a:rPr>
              <a:t>высшее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        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       Год окончания                    </a:t>
            </a:r>
            <a:r>
              <a:rPr lang="ru-RU" sz="2400" b="1" i="1" dirty="0" smtClean="0">
                <a:solidFill>
                  <a:srgbClr val="002060"/>
                </a:solidFill>
              </a:rPr>
              <a:t>2014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       Факультет                      </a:t>
            </a:r>
            <a:r>
              <a:rPr lang="ru-RU" sz="2400" b="1" i="1" dirty="0" smtClean="0">
                <a:solidFill>
                  <a:srgbClr val="002060"/>
                </a:solidFill>
              </a:rPr>
              <a:t>лингвистики и образовательных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                                                              технологий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       Специальность                           </a:t>
            </a:r>
            <a:r>
              <a:rPr lang="ru-RU" sz="2400" b="1" i="1" dirty="0" smtClean="0">
                <a:solidFill>
                  <a:srgbClr val="002060"/>
                </a:solidFill>
              </a:rPr>
              <a:t>лингвистика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       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       Квалификация                    </a:t>
            </a:r>
            <a:r>
              <a:rPr lang="ru-RU" sz="2400" b="1" i="1" dirty="0" smtClean="0">
                <a:solidFill>
                  <a:srgbClr val="002060"/>
                </a:solidFill>
              </a:rPr>
              <a:t>бакалавр лингвистики</a:t>
            </a:r>
            <a:r>
              <a:rPr lang="ru-RU" sz="2400" b="1" i="1" dirty="0" smtClean="0">
                <a:solidFill>
                  <a:schemeClr val="accent4"/>
                </a:solidFill>
              </a:rPr>
              <a:t> </a:t>
            </a:r>
            <a:endParaRPr lang="ru-RU" sz="2400" b="1" i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15616" y="476672"/>
            <a:ext cx="75673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Профессиональный путь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63688" y="1556792"/>
            <a:ext cx="597666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2014-2015 гг. – МБОУ СОШ №2 им. С. К. Тока с. Сарыг-Сеп Каа-Хемского района</a:t>
            </a:r>
          </a:p>
          <a:p>
            <a:pPr algn="ctr"/>
            <a:r>
              <a:rPr lang="ru-RU" sz="2000" b="1" dirty="0" smtClean="0"/>
              <a:t>Должность: учитель английского языка</a:t>
            </a:r>
            <a:endParaRPr lang="ru-RU" sz="2000" b="1" dirty="0"/>
          </a:p>
        </p:txBody>
      </p:sp>
      <p:sp>
        <p:nvSpPr>
          <p:cNvPr id="8" name="Стрелка вниз 7"/>
          <p:cNvSpPr/>
          <p:nvPr/>
        </p:nvSpPr>
        <p:spPr>
          <a:xfrm>
            <a:off x="4355976" y="2708920"/>
            <a:ext cx="576064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63688" y="3573016"/>
            <a:ext cx="597666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 2015 г. – МБОУ СОШ №1 г. Ак-Довурака</a:t>
            </a:r>
          </a:p>
          <a:p>
            <a:pPr algn="ctr"/>
            <a:r>
              <a:rPr lang="ru-RU" sz="2000" b="1" dirty="0" smtClean="0"/>
              <a:t>Должность: учитель английского языка</a:t>
            </a:r>
            <a:endParaRPr lang="ru-RU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Английский язык – это моя профессия и мое хобби.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1916832"/>
            <a:ext cx="42484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I want to teach my students how</a:t>
            </a:r>
          </a:p>
          <a:p>
            <a:r>
              <a:rPr lang="en-US" sz="2000" b="1" i="1" dirty="0" smtClean="0"/>
              <a:t>To live this life on Earth</a:t>
            </a:r>
          </a:p>
          <a:p>
            <a:r>
              <a:rPr lang="en-US" sz="2000" b="1" i="1" dirty="0" smtClean="0"/>
              <a:t>To face it’s struggles and its strife</a:t>
            </a:r>
          </a:p>
          <a:p>
            <a:r>
              <a:rPr lang="en-US" sz="2000" b="1" i="1" dirty="0" smtClean="0"/>
              <a:t>And improve their worth.</a:t>
            </a:r>
          </a:p>
          <a:p>
            <a:r>
              <a:rPr lang="en-US" sz="2000" b="1" i="1" dirty="0" smtClean="0"/>
              <a:t>Not just a lesson in a book</a:t>
            </a:r>
          </a:p>
          <a:p>
            <a:r>
              <a:rPr lang="en-US" sz="2000" b="1" i="1" dirty="0" smtClean="0"/>
              <a:t>Or how the rivers flow</a:t>
            </a:r>
          </a:p>
          <a:p>
            <a:r>
              <a:rPr lang="en-US" sz="2000" b="1" i="1" dirty="0" smtClean="0"/>
              <a:t>But how to choose the proper path </a:t>
            </a:r>
          </a:p>
          <a:p>
            <a:r>
              <a:rPr lang="en-US" sz="2000" b="1" i="1" dirty="0" smtClean="0"/>
              <a:t>wherever they may go</a:t>
            </a:r>
            <a:endParaRPr lang="ru-RU" sz="2000" b="1" i="1" dirty="0"/>
          </a:p>
        </p:txBody>
      </p:sp>
      <p:pic>
        <p:nvPicPr>
          <p:cNvPr id="4" name="Рисунок 3" descr="i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1628800"/>
            <a:ext cx="2208245" cy="1656184"/>
          </a:xfrm>
          <a:prstGeom prst="rect">
            <a:avLst/>
          </a:prstGeom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700808"/>
            <a:ext cx="2307616" cy="1656184"/>
          </a:xfrm>
          <a:prstGeom prst="rect">
            <a:avLst/>
          </a:prstGeom>
        </p:spPr>
      </p:pic>
      <p:pic>
        <p:nvPicPr>
          <p:cNvPr id="6" name="Рисунок 5" descr="56973597_usaflagreduc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4437112"/>
            <a:ext cx="2133600" cy="2133600"/>
          </a:xfrm>
          <a:prstGeom prst="rect">
            <a:avLst/>
          </a:prstGeom>
        </p:spPr>
      </p:pic>
      <p:pic>
        <p:nvPicPr>
          <p:cNvPr id="7" name="Рисунок 6" descr="i (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4293096"/>
            <a:ext cx="2520280" cy="18902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404664"/>
            <a:ext cx="67687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Мое педагогическое кредо </a:t>
            </a:r>
            <a:r>
              <a:rPr lang="ru-RU" sz="2800" dirty="0" smtClean="0"/>
              <a:t>– </a:t>
            </a:r>
          </a:p>
          <a:p>
            <a:r>
              <a:rPr lang="ru-RU" dirty="0" smtClean="0"/>
              <a:t> </a:t>
            </a:r>
            <a:r>
              <a:rPr lang="ru-RU" sz="2400" dirty="0" smtClean="0"/>
              <a:t>«Педагог без любви к ребенку – все равно что певец без голоса, музыкант без слуха, живописец без чувства цвета »  </a:t>
            </a:r>
            <a:r>
              <a:rPr lang="ru-RU" sz="2000" dirty="0" smtClean="0"/>
              <a:t>/Сухомлинский В. А./  </a:t>
            </a:r>
            <a:endParaRPr lang="ru-RU" sz="2000" dirty="0"/>
          </a:p>
        </p:txBody>
      </p:sp>
      <p:pic>
        <p:nvPicPr>
          <p:cNvPr id="7" name="Рисунок 6" descr="Благодарность ХА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132856"/>
            <a:ext cx="1458102" cy="2060847"/>
          </a:xfrm>
          <a:prstGeom prst="rect">
            <a:avLst/>
          </a:prstGeom>
        </p:spPr>
      </p:pic>
      <p:pic>
        <p:nvPicPr>
          <p:cNvPr id="8" name="Рисунок 7" descr="img1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132856"/>
            <a:ext cx="1508013" cy="2132856"/>
          </a:xfrm>
          <a:prstGeom prst="rect">
            <a:avLst/>
          </a:prstGeom>
        </p:spPr>
      </p:pic>
      <p:pic>
        <p:nvPicPr>
          <p:cNvPr id="9" name="Рисунок 8" descr="img1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2924944"/>
            <a:ext cx="1457102" cy="2060848"/>
          </a:xfrm>
          <a:prstGeom prst="rect">
            <a:avLst/>
          </a:prstGeom>
        </p:spPr>
      </p:pic>
      <p:pic>
        <p:nvPicPr>
          <p:cNvPr id="10" name="Рисунок 9" descr="Болат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2852936"/>
            <a:ext cx="1527194" cy="2160240"/>
          </a:xfrm>
          <a:prstGeom prst="rect">
            <a:avLst/>
          </a:prstGeom>
        </p:spPr>
      </p:pic>
      <p:pic>
        <p:nvPicPr>
          <p:cNvPr id="11" name="Рисунок 10" descr="Дензин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6" y="2060849"/>
            <a:ext cx="1491066" cy="2109138"/>
          </a:xfrm>
          <a:prstGeom prst="rect">
            <a:avLst/>
          </a:prstGeom>
        </p:spPr>
      </p:pic>
      <p:pic>
        <p:nvPicPr>
          <p:cNvPr id="12" name="Рисунок 11" descr="Найдан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5616" y="4725144"/>
            <a:ext cx="1507834" cy="2132856"/>
          </a:xfrm>
          <a:prstGeom prst="rect">
            <a:avLst/>
          </a:prstGeom>
        </p:spPr>
      </p:pic>
      <p:pic>
        <p:nvPicPr>
          <p:cNvPr id="13" name="Рисунок 12" descr="Норбу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95936" y="4725144"/>
            <a:ext cx="1507834" cy="2132856"/>
          </a:xfrm>
          <a:prstGeom prst="rect">
            <a:avLst/>
          </a:prstGeom>
        </p:spPr>
      </p:pic>
      <p:pic>
        <p:nvPicPr>
          <p:cNvPr id="14" name="Рисунок 13" descr="Стас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76256" y="4725144"/>
            <a:ext cx="1507835" cy="2132856"/>
          </a:xfrm>
          <a:prstGeom prst="rect">
            <a:avLst/>
          </a:prstGeom>
        </p:spPr>
      </p:pic>
      <p:pic>
        <p:nvPicPr>
          <p:cNvPr id="17" name="Рисунок 16" descr="IMG_20160205_19451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83768" y="5157192"/>
            <a:ext cx="1691680" cy="1268760"/>
          </a:xfrm>
          <a:prstGeom prst="rect">
            <a:avLst/>
          </a:prstGeom>
        </p:spPr>
      </p:pic>
      <p:pic>
        <p:nvPicPr>
          <p:cNvPr id="18" name="Рисунок 17" descr="IMG_20160205_19473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364088" y="5157192"/>
            <a:ext cx="1728192" cy="12961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200</Words>
  <Application>Microsoft Office PowerPoint</Application>
  <PresentationFormat>Экран (4:3)</PresentationFormat>
  <Paragraphs>38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Английский язык – это моя профессия и мое хобби.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Admin</cp:lastModifiedBy>
  <cp:revision>44</cp:revision>
  <dcterms:created xsi:type="dcterms:W3CDTF">2013-07-29T17:42:42Z</dcterms:created>
  <dcterms:modified xsi:type="dcterms:W3CDTF">2016-02-05T13:44:53Z</dcterms:modified>
</cp:coreProperties>
</file>