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69" r:id="rId6"/>
    <p:sldId id="260" r:id="rId7"/>
    <p:sldId id="271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F942-5CBA-47DF-99F4-B5DF67E80E46}" type="datetimeFigureOut">
              <a:rPr lang="ru-RU" smtClean="0"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D166-E6C9-4CC6-816F-E6AFF7B6267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72-dlclq7aarheew.xn--p1ai/wp-content/uploads/2015/08/SHablon-25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3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g1.picmix.com/output/stamp/normal/9/9/7/5/65799_370a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19383"/>
            <a:ext cx="4104456" cy="32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mdou-ds9.ucoz.ru/bukva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14798"/>
            <a:ext cx="3240360" cy="34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unlib.ru/cimg/2014/102212/082604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42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37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ёдор\Desktop\JuY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622520.vk.me/v622520817/b7e1/F7TKjfV1x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1" t="10195" r="7006" b="20311"/>
          <a:stretch/>
        </p:blipFill>
        <p:spPr bwMode="auto">
          <a:xfrm>
            <a:off x="5827" y="12708"/>
            <a:ext cx="3126014" cy="684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eader-mania.ru/img/ps/537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55" t="6597" b="6318"/>
          <a:stretch/>
        </p:blipFill>
        <p:spPr bwMode="auto">
          <a:xfrm>
            <a:off x="3151522" y="12710"/>
            <a:ext cx="3096344" cy="6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xn--80aae0ashccrq6m.xn--p1ai/images/product_images/info_images/887612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4" t="5626" r="19014" b="6029"/>
          <a:stretch/>
        </p:blipFill>
        <p:spPr bwMode="auto">
          <a:xfrm>
            <a:off x="6247866" y="12710"/>
            <a:ext cx="2858463" cy="684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0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eb-scandinavia.com/images/55fe32ba4ae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5" r="5446" b="2589"/>
          <a:stretch/>
        </p:blipFill>
        <p:spPr bwMode="auto">
          <a:xfrm>
            <a:off x="5940152" y="0"/>
            <a:ext cx="3185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www.playing-field.ru/img/2015/051904/222417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9" t="3099" r="5407" b="2449"/>
          <a:stretch/>
        </p:blipFill>
        <p:spPr bwMode="auto">
          <a:xfrm>
            <a:off x="2952327" y="0"/>
            <a:ext cx="2987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a2.mzstatic.com/us/r1000/114/Purple/9a/1b/19/mzl.hqspvsb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52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2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old.pushkinlibrary.kz/detki/images/333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://player.myshared.ru/859424/data/images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0963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book-list.ru/photos/bk20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" y="0"/>
            <a:ext cx="3170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6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ks.ua/Product/GetBigImage?code_wares=24413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90"/>
          <a:stretch/>
        </p:blipFill>
        <p:spPr bwMode="auto">
          <a:xfrm>
            <a:off x="0" y="0"/>
            <a:ext cx="3419872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g.happy-giraffe.ru/thumbs/800x/186513/41c990bdbcd1c2cae9cf363411061d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15"/>
          <a:stretch/>
        </p:blipFill>
        <p:spPr bwMode="auto">
          <a:xfrm>
            <a:off x="3275856" y="0"/>
            <a:ext cx="3063343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51.radikal.ru/i132/1012/b8/4baa981e32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59255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06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backgroundmachine.com/wp-content/uploads/2015/07/android-backgrounds-background-power-point-pi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8065" y="202291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 р а м о т е й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ackgroundmachine.com/wp-content/uploads/2015/07/android-backgrounds-background-power-point-pi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980728"/>
            <a:ext cx="88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  ДРУГИХ  И  САМ  НАУЧИШЬСЯ.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551596"/>
            <a:ext cx="8626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ЧЕЛОВЕК НЕУЧЁНЫЙ – ЧТО ТОПОР 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НЕТОЧЁНЫЙ.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69" y="4351703"/>
            <a:ext cx="8169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НЕ УЧАСЬ И </a:t>
            </a:r>
            <a:r>
              <a:rPr lang="ru-RU" sz="4800" b="1" smtClean="0">
                <a:solidFill>
                  <a:srgbClr val="002060"/>
                </a:solidFill>
              </a:rPr>
              <a:t>ЛАПТЯ НЕ</a:t>
            </a:r>
          </a:p>
          <a:p>
            <a:r>
              <a:rPr lang="ru-RU" sz="4800" b="1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СПЛЕТЁШЬ.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backgroundmachine.com/wp-content/uploads/2015/07/android-backgrounds-background-power-point-pi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9" y="0"/>
            <a:ext cx="9133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rettyloan.com/image/55876ef0baf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6201" y="908720"/>
            <a:ext cx="40825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4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166</TotalTime>
  <Words>29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Фёдор</dc:creator>
  <cp:lastModifiedBy>Фёдор</cp:lastModifiedBy>
  <cp:revision>19</cp:revision>
  <dcterms:created xsi:type="dcterms:W3CDTF">2015-12-29T17:36:21Z</dcterms:created>
  <dcterms:modified xsi:type="dcterms:W3CDTF">2016-02-05T17:16:08Z</dcterms:modified>
</cp:coreProperties>
</file>