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85" r:id="rId4"/>
    <p:sldId id="284" r:id="rId5"/>
    <p:sldId id="286" r:id="rId6"/>
    <p:sldId id="287" r:id="rId7"/>
    <p:sldId id="291" r:id="rId8"/>
    <p:sldId id="282" r:id="rId9"/>
    <p:sldId id="288" r:id="rId10"/>
    <p:sldId id="289" r:id="rId11"/>
    <p:sldId id="271" r:id="rId12"/>
    <p:sldId id="258" r:id="rId13"/>
    <p:sldId id="270" r:id="rId14"/>
    <p:sldId id="259" r:id="rId15"/>
    <p:sldId id="260" r:id="rId16"/>
    <p:sldId id="261" r:id="rId17"/>
    <p:sldId id="262" r:id="rId18"/>
    <p:sldId id="264" r:id="rId19"/>
    <p:sldId id="265" r:id="rId20"/>
    <p:sldId id="267" r:id="rId21"/>
    <p:sldId id="268" r:id="rId22"/>
    <p:sldId id="273" r:id="rId23"/>
    <p:sldId id="292" r:id="rId24"/>
    <p:sldId id="293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34EF50-A2B1-4B8D-8CD3-CEA38D5C6ECA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0C6995-B3F4-45A6-BB86-B473445E4D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obumerang2015.blogspot.ru/2015/08/blog-post_570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bumerang2015.blogspot.ru/2015/08/blog-post_17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obumerang2015.blogspot.ru/2015/08/blog-post_26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bumerang2015.blogspot.ru/2015/08/blog-post_570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s02.infourok.ru/uploads/ex/0aee/0005ead5-9e86b42d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5517233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5229200"/>
            <a:ext cx="91440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мужества</a:t>
            </a:r>
            <a:endParaRPr lang="ru-RU" sz="8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Героем может стать каждый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 хотите стать героем? Чтобы у вас была слава, все восхищались вами? Показывали по телевизору? Я думаю, да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Но для героев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 слава и внимание. Они считают, что на их месте многие поступили бы также.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героем может каждый. Но главное иметь для этого горячее сердце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http://www.cheboksary.ru/images/25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869160"/>
            <a:ext cx="2435424" cy="182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7281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еловек были награждены знаком «горячее сердце» в 2015 году, за то, что проявили неравнодушие и активную жизненную позицию, совершили героические и мужественные поступки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«Горячее сердце» – награда, предоставляемая детям и юношам до 23 лет, проявившим неравнодушие и активную жизненную позицию, совершившим героические и мужественные поступки, бескорыстно пришедшим на помощь людям, а также преодолевшим трудные жизненные ситуации. 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AutoShape 2" descr="https://1.bp.blogspot.com/-UDITybm2k5w/VrRGQLvW5NI/AAAAAAAAVfQ/lfUlKAfGRC4/s320/%25D0%2593%25D0%25BE%25D1%2580%25D1%258F%25D1%2587%25D0%25B5%25D0%25B5%2B%25D1%2581%25D0%25B5%25D1%2580%25D0%25B4%25D1%2586%25D0%25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1.bp.blogspot.com/-UDITybm2k5w/VrRGQLvW5NI/AAAAAAAAVfQ/lfUlKAfGRC4/s1600/%25D0%2593%25D0%25BE%25D1%2580%25D1%258F%25D1%2587%25D0%25B5%25D0%25B5%2B%25D1%2581%25D0%25B5%25D1%2580%25D0%25B4%25D1%2586%25D0%25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1.bp.blogspot.com/-UDITybm2k5w/VrRGQLvW5NI/AAAAAAAAVfQ/lfUlKAfGRC4/s1600/%25D0%2593%25D0%25BE%25D1%2580%25D1%258F%25D1%2587%25D0%25B5%25D0%25B5%2B%25D1%2581%25D0%25B5%25D1%2580%25D0%25B4%25D1%2586%25D0%25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1340768"/>
            <a:ext cx="5076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Книгу Почета я занесен за спасение утопающего. Произошло это прошлым летом. По правде говоря, я отрабатывал эти действия не в первый раз, поэтому произошло все на автомате. Я занимаюсь спасательным плаванием и уже не раз тренировался на манекенах. Поэтому тогда я сам тонущего принял за манекена. Только вечером узнал, что спас человека. Был в шоке. Но теперь я очень рад, что мои занятия действительно кому-то помогли.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Каким-то образом школа вышла на «Горячее сердце» и написала им про этот случай, сам точно не знаю, как это получилось.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думал, что спасаю манекен</a:t>
            </a:r>
          </a:p>
        </p:txBody>
      </p:sp>
      <p:pic>
        <p:nvPicPr>
          <p:cNvPr id="12290" name="Picture 2" descr="http://4.bp.blogspot.com/-D7071p6pcag/VdBu3e5z0ZI/AAAAAAAAARM/UMwhWKaMAwk/s200/%25D0%259A%25D0%25B0%25D1%2580%25D0%25B5%25D0%25B2%2B%25D0%2592%25D1%258F%25D1%2587%25D0%25B5%25D1%2581%25D0%25BB%25D0%25B0%25D0%25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676116" cy="528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5040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спас семью из 4 человек из пожара. Горел деревянный домик. Люди, наблюдавшие за пожаром, сказали, что внутри никого не было. 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почему-то я не поверил. Решил все-таки проверить, было предчувствие, что может случиться что-то непоправимое, и я буду жалеть об этом всю жизнь. А внутри я действительно нашел семью. Вытащил старушку и двух внуков. Потом пошел за дедушкой, но тот сам уже выбрался.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 потом меня начали поздравлять, радовались моему поступку, называли меня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Хэнкоком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Эмоции были у меня непонятные, не чувствовал я себя каким-то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супермэном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эта история дошла до «Горячего сердца». И летом прошло награждение в министерстве молодежи и спорта РТ.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Шулаков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23 года, Казань</a:t>
            </a:r>
          </a:p>
        </p:txBody>
      </p:sp>
      <p:pic>
        <p:nvPicPr>
          <p:cNvPr id="28674" name="Picture 2" descr="http://4.bp.blogspot.com/-frqUVxEvEL4/VdBvc_2sk8I/AAAAAAAAARU/ebFjmBi3l-8/s1600/%25D0%25A8%25D1%2583%25D0%25BB%25D0%25B0%25D0%25BA%25D0%25BE%25D0%25B2%2B%25D0%25AE%25D1%2580%25D0%25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57600" cy="48768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Хорошо, что я не поверил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692696"/>
            <a:ext cx="5616624" cy="633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было зимой, мы с моей старшей сестрой прогуливались и решили пройти через дачную улицу. В узкой улице стояла непроглядная тьма, только свет из окон иногда освещал путь. Вдруг, мы услышали невнятный крик. Сначала подумали, что это, наверное, кто-то в морозные зимние вечера «буянит» (в нашем районе это не такая уж удивительная картина). Но чуть погодя разнеслась мольба о помощи, и мы с сестрой подошли поближе к одному из непримечательных домов в середине улицы. В ограде стояла женщина в легкой домашней одежде и еле держала свою, как позже выяснилось, двенадцатилетнюю дочь Олю, она истошно, собирая все силы, что в ней ещё оставались, кричала, чтобы кто-нибудь спас её ребёнка. Мы тут же забежали в ограду и перехватили Олю, а позже и саму женщину, не забывая расспросить о том, что случилось. Она сказала нам, что она рано закрыла печку, не посмотрев, остались ли там еще угольки. В общем, как мы поняли, то ситуация донельзя обычная и могла случиться почти с каждым.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Скорая помощь все-таки успела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3.bp.blogspot.com/-BLzzLEdP_rk/VdBrDDM_lBI/AAAAAAAAAQs/AdvUAPRY1LQ/s320/%25D0%2595%25D0%25BA%25D0%25B0%25D1%2582%25D0%25B5%25D1%2580%25D0%25B8%25D0%25BD%25D0%25B0%2B%25D0%2591%25D0%25B0%25D0%25B4%25D0%25BC%25D0%25B0%25D1%2586%25D1%258B%25D1%2580%25D0%25B5%25D0%25BD%25D0%25BE%25D0%25B2%25D0%25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196752"/>
            <a:ext cx="277230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Меня очень тронуло, как женщина в возрасте, у которой сил не было стоять на ногах, отчаянно собрала всю волю и вытащила дочь. Я до сих пор об этом вспоминаю, и у меня сердце наполняется гордостью. Наши матери... Даже слово такого нет, чтобы выразить им свою благодарность. </a:t>
            </a:r>
          </a:p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Муж приехал первый, и мы посадили мать и дочь в его машину. Скорая же ехала очень, очень, очень и, еще раз повторюсь, очень долго. Когда муж успокоил нас и сказал, что дальше он - сам, мы отправились домой. На пути-то нам и встретилась скорая помощь, мы еще им дорогу указывали. Конечно, меня это немного огорчило, что они так долго ехали и дороги не знали. Я почти могу понять их, люди занятые и профессия важная, да и вызовов много... Ну а если бы мы на пути их не оказались? Они бы еще полчаса там ездили, ища нужный дом? Ох... Но все равно спасибо им за работу.</a:t>
            </a:r>
          </a:p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</a:t>
            </a:r>
            <a:r>
              <a:rPr 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Бадмацыренова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 лет, Улан-Удэ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568863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наградили за то, что я вытащил из огня двоих детей. Произошло это все в сентябре, когда я поднимался на свой этаж в подъезде. Я вдруг почувствовал запах дыма. Жутко испугался, в первую очередь, из-за родителей и поскорее побежал в квартиру на третий этаж. Но там все было в порядке. Тогда я спустился на первый и услышал крик мальчишек. А дальше я даже не помню, что произошло, страха не было, я просто пошел в квартиру на автомате и вытащил детей. </a:t>
            </a:r>
          </a:p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Воздух в подъезде из-за дыма был черный, стекали еще какие-то черные капли, как в ужастике каком-то. Но все это я вспомнил позже, а тогда, во время пожара, думал только о том, как вытащить детей.</a:t>
            </a:r>
          </a:p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Честно говоря, я никому не хотел рассказывать об этом. Но моя соседка рассказала в школе, там уже рассказали пожарным, а от пожарных дошло и до «Горячего сердца». Я очень сильно обрадовался, когда узнал, что меня награждают, было приятно. Друзья, когда узнали, начали поздравлять. Самого награждения еще не было, я думал, что медаль придет по почте, а оказалось, что меня отправляют на награждение в лагерь «Орленок». </a:t>
            </a:r>
          </a:p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 </a:t>
            </a:r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Салтымаков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16 лет, </a:t>
            </a:r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Киселевск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соседские дети живы</a:t>
            </a:r>
          </a:p>
        </p:txBody>
      </p:sp>
      <p:pic>
        <p:nvPicPr>
          <p:cNvPr id="9218" name="Picture 2" descr="http://2.bp.blogspot.com/-3iNJchSIHto/VdBwHWO97eI/AAAAAAAAARg/KGGnsBhHT6Y/s320/%25D0%25A1%25D0%25B0%25D0%25BB%25D1%2582%25D1%258B%25D0%25BC%25D0%25B0%25D0%25BA%25D0%25BE%25D0%25B2%2B%25D0%2592%25D0%25BB%25D0%25B0%25D0%25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2880066" cy="384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Юная </a:t>
            </a:r>
            <a:r>
              <a:rPr 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спасательница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http://2.bp.blogspot.com/-n_ZGL2pbq6Q/VdB0-Qp4WcI/AAAAAAAAARw/ssKFJdrtjAI/s320/%25D0%25A1%25D1%2583%25D1%2580%25D0%25B6%25D1%2583%25D0%25BA%2B%25D0%2594%25D0%25B0%25D1%2588%25D0%25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90156" cy="4920209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3968" y="186999"/>
            <a:ext cx="4608512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По пути в «Орленок» мы встретили в поезде девочку по имени Даша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Суржук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, которая рассказала нам невероятную и героическую историю из своей жизни.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Когда летом позапрошлого года она отдыхала у родственников в деревне Михайловское  Тверской области и захотела искупаться в местном озере, она увидела тонувшую женщину, свою соседку. Девочка незамедлительно бросилась ее спасать, вытащила из воды и оказала первую помощь. Позднее выяснилось, что утопавшая женщина находилась в состоянии алкогольного опьянения и не могла пошевелиться, к тому же несколькими годами раннее ее родной брат погиб в том же озере и в аналогичном состоянии.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Благодаря храбрости и навыкам Даши, ее соседка осталась жива и здорова.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Эта история не оставила равнодушной знакомую девочки, работавшую в местной прессе. Она сделала заметку в местной газете и даже сняла репортаж о смелом поступке тогда тринадцатилетней Даши. На него обратили внимания в округе, и МЧС по Тверской области вручила девочке медаль «За спасение погибающих на водах», а также наградила путевкой в детский лагерь «Орленок», по пути в который мы с Дашей и познакомились.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Вот такую отважную и неравнодушную девочку нам довелось встретить!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                                                               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                                                              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Аглая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Тарасова,16 лет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                                                               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Муна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Батчаева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, 13 лет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33256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 двоюродного брата, который провалился под лёд на озере Пугачёвское, куда они вместе с тётей Андрея пришли показаться по расчищенному льду.</a:t>
            </a:r>
          </a:p>
        </p:txBody>
      </p:sp>
      <p:pic>
        <p:nvPicPr>
          <p:cNvPr id="6146" name="Picture 2" descr="http://www.bugaga.ru/uploads/posts/2014-02/1392140530_gero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715000" cy="4495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</a:t>
            </a:r>
            <a:r>
              <a:rPr 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Токарский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 лет, школьник, посёлок Романово, Калининградская область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Школьники Михаил Сердюк и Роман Витков, Краснодарский край</a:t>
            </a:r>
          </a:p>
        </p:txBody>
      </p:sp>
      <p:pic>
        <p:nvPicPr>
          <p:cNvPr id="5122" name="Picture 2" descr="http://www.bugaga.ru/uploads/posts/2014-02/1392140539_gero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091436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25144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Спасли пожилую женщину во время пожара. Идя домой, юноши заметили горящий дом. Они забежали во двор и увидели практически полностью охваченную огнём веранду. Оба бросились за инструментами в сарай и, вооружившись кувалдой и топором, выбили окно. Роман залез внутрь через оконный проём и нашёл пожилую женщину, спавшую в задымлённой комнате. Сумев взломать дверь, парни вынесли пострадавшую в безопасное место.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февраля – единый урок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Мужества</a:t>
            </a: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посвящена героям нашей современной России. Героизм, честь, сила воли, неравнодушие – те качества, которые характеризуют гражданскую позицию личности и получают общественное признание в современной России.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Галя Федотова</a:t>
            </a:r>
          </a:p>
        </p:txBody>
      </p:sp>
      <p:pic>
        <p:nvPicPr>
          <p:cNvPr id="3074" name="Picture 2" descr="Галя Федо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328592" cy="4314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188640"/>
            <a:ext cx="3419872" cy="640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апреля Галя спасла трехлетнюю малышку, которая оказалась заперта одна в горящем доме.</a:t>
            </a:r>
          </a:p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Мы с моим одноклассником Кириллом гуляли по деревне, когда увидели густой дым на соседней улице, – рассказала школьница. – Мы тут же бросились к пожару. Там горел заброшенный дом, забор и деревья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сразу же вызвали пожарных, а потом услышали за оградой громкий плач маленькой девочки.</a:t>
            </a:r>
            <a:b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этому моменту к пожару уже начали сбегаться взрослые. Возле горящего дома собралось 10 человек. Но бросаться в пламя на помощь ребенку никто не спешил.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этому моменту к пожару уже начали сбегаться взрослые. Возле горящего дома собралось 10 человек. Но бросаться в пламя на помощь ребенку никто не спешил.</a:t>
            </a:r>
          </a:p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Все просто стояли и смотрели, – недоумевает Галя. – Мне страшно было на такое глядеть, потому что у меня у самой пять лет назад в пожаре погибла мама. У нас с Кириллом была с собой минеральная вода. Я попросила его облить меня и бросилась к девочке. В заборе была небольшая дырка, охваченная огнем. Я протиснулась в нее и стала искать девочку.</a:t>
            </a:r>
          </a:p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Пламя, по словам Гали, уже вплотную подбиралось к крохе. Но школьница вовремя успела подбежать к ней.</a:t>
            </a:r>
            <a:b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Я надела на девочку свою мокрую курточку, накинула капюшон и вывела из огня, – вспоминает семиклассница. – Малышку зовут Лиза. На улице она меня со слезами начала обнимать. Это было так трогательно. Потом ей вызвали «скорую» и отвезли в больницу.</a:t>
            </a:r>
          </a:p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Чуть позже юная героиня узнала, что заброшенный дом подожгли мальчишки-хулиганы. А девочка пошла туда искать укатившийся мячик. Сейчас Галю уже поблагодарили и родители Лизы. Узнав о произошедшем, они, как и дочь, бросились обнимать школьницу. Сама же Галина скромно говорит, что не могла поступить иначе.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Аня Казакова </a:t>
            </a:r>
          </a:p>
        </p:txBody>
      </p:sp>
      <p:pic>
        <p:nvPicPr>
          <p:cNvPr id="30722" name="Picture 2" descr="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527376" cy="6036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620688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Случай произошел весной. 13-летняя Аня Казакова, гуляя с подружками, увидела соседа – восьмилетнего Диму, играющего на мартовском льду речки Уфа. Девочка стала кричать малышу, мол, уходи с реки, лед тонкий, провалишься, но ребенок соседку не послушал. Через некоторое время девчонки услышали крики: на помощь звал все тот же Дима. Льдина, на которой он стоял, все-таки треснула и мальчишка провалился под наст.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50912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Аня бесстрашно ступила на тонкий лед и пошла к месту, куда провалился малыш. Девочка аккуратно легла на гладкую ледяную корку, подползла к мальчику, протянула ему руку и тихонько, не торопясь вызволила его из воды.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2.bp.blogspot.com/-_vWEnC3_Gio/Vctj5zvynlI/AAAAAAAAACU/zpOXh8P6tvY/s1600/%25D0%25B3%25D0%25BE%25D1%2580%25D1%258F%25D1%2587%25D0%25B5%25D0%25B5%2B%25D1%2581%25D0%25B5%25D1%2580%25D0%25B4%25D1%2586%25D0%2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1874"/>
            <a:ext cx="2880320" cy="48413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Сделаем мир лучше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635896" y="451411"/>
            <a:ext cx="5184576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Спасение людей, незаменимая помощь, преодоление трудных жизненных ситуаций и необычайная смелость – за все это были награждены ребята фондом «Горячее сердце». Именно они попали в почетную книгу фонда – и не просто так.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Конечно же, эти ребята думали не о медалях и славе. Они  искренне, несмотря ни на что, помогали людям, просто потому, что хотели помочь. А ведь совершить добрый поступок может  каждый из нас. И не обязательно для этого ждать пожара или другого ЧП.  Добро проявляется и во всяких мелочах. А для этого достаточно быть просто чуточку внимательнее и добрее к окружающим нас людям.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стории  участников  форума "Бумеранг"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.slidesharecdn.com/random-151214122322/95/9-35-638.jpg?cb=1450095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531"/>
            <a:ext cx="8496944" cy="6379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5024" cy="23762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  <a:t>Героем </a:t>
            </a: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  <a:t/>
            </a:r>
            <a:b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</a:b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  <a:t>             может </a:t>
            </a:r>
            <a:b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</a:b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  <a:t>                           стать</a:t>
            </a:r>
            <a:b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</a:b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hlinkClick r:id="rId2"/>
              </a:rPr>
              <a:t>                                       каждый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sz="half" idx="4294967295"/>
          </p:nvPr>
        </p:nvSpPr>
        <p:spPr>
          <a:xfrm>
            <a:off x="2555776" y="3645024"/>
            <a:ext cx="6336704" cy="7683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 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Пучкова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О.В.</a:t>
            </a:r>
          </a:p>
          <a:p>
            <a:pPr>
              <a:buNone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</a:t>
            </a:r>
          </a:p>
          <a:p>
            <a:pPr>
              <a:buNone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«Средняя школа № 4»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390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 мужества </a:t>
            </a:r>
            <a:endParaRPr lang="ru-RU" sz="4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представлений обучающихся об ответственном гражданском поведении детей и молодежи на примерах отважных поступков их сверстников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</a:p>
          <a:p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обучающихся к проявлению неравнодушного, ответственного отношения к различным жизненным ситуациям. Включение обучающихся в социальную полезную деятельность, используя примеры неравнодушных россиян. Повышение познавательного интереса обучающихся к социально значимой общественной деятельности, направленной на формирование позитивного отношения к окружающим, нуждающимся в помощи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268760"/>
            <a:ext cx="5940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Для чествования Героев современной России в нашей стране установлена дата 9 декабря - День памяти Героев Отечества.  Эта дата приурочена к выдающемуся событию эпохи правления императрицы Екатерины II, которая в 1769 году учредила орден Святого Георгия Победоносца. </a:t>
            </a:r>
          </a:p>
        </p:txBody>
      </p:sp>
      <p:pic>
        <p:nvPicPr>
          <p:cNvPr id="41988" name="Picture 4" descr="http://cdn.topwar.ru/uploads/posts/2015-12/1449590773_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89715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chron.eduhmao.ru/img_3_20_1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9796"/>
            <a:ext cx="3168352" cy="56055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620688"/>
            <a:ext cx="51480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Российской Федерации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государственная награда Российской Федерации— звание, присваиваемое за заслуги перед государством и народом, связанные с совершением геройского подвига. Герою Российской Федерации вручается знак особого отличия — медаль «Золотая Звезда».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Героические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поступки в России совершаются ежедневно, и совершаются они самыми обычными гражданами, чьи имена, как правило, остаются безвестными для широкой общественности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немного восполним этот пробел 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поговорим о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 согражданах, о тех, кто не струсил, поспешил на помощь и спас человеческие жизни.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таких людях наша Земля и держится!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4745"/>
            <a:ext cx="9144000" cy="20882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Кого можно назвать героем?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62" name="Picture 2" descr="http://www.cheboksary.ru/images/25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44924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76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«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Герой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- это не только человек, который совершил какой-то поступок, а тот, кто обладает такими качествами как доброта, отзывчивость, неравнодушие. Это способный, совершить доброе дело сразу, если ему представиться такая возможность. Ребята, которые стали героями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презентации… их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просто жизнь толкнула на такой поступок, но это еще не значит, что они герои, а другие нет.</a:t>
            </a: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Герой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- это внутреннее состояние человека, и оно должно быть такое, что человек может и не совершил ничего такого «героического», но внутренне и душевно он воспитан так, что если представится случай, он не станет мешкать!»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278</TotalTime>
  <Words>1155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Кого можно назвать героем?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Героем               может                             стать                                        каждый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29</cp:revision>
  <dcterms:created xsi:type="dcterms:W3CDTF">2016-02-06T09:44:04Z</dcterms:created>
  <dcterms:modified xsi:type="dcterms:W3CDTF">2016-02-06T14:22:07Z</dcterms:modified>
</cp:coreProperties>
</file>