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hotobucket.com/albums/m208/migkur/260409/File1713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Картинка 115 из 5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5589240"/>
            <a:ext cx="80648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лавы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26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–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29 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772816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Какую роль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предстояло играть 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будущем спектакле?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933056"/>
            <a:ext cx="8460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Роль полицейского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Роль самого себя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Роль деда Мороза.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0528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34076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Какое название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получил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новый кукольный театр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005064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«Молния»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«Гроза»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«Шторм»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8864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1772816"/>
            <a:ext cx="8748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стал писать пьесы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для этого театра?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221088"/>
            <a:ext cx="7092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Сами юные актёры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Папа Карло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Никита Михалков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836712"/>
            <a:ext cx="73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сложилась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дальнейшая судьба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Карабаса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21297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Он стал продюсером нового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 театра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Он остался один, потому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что от него ушли все куклы.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Он счастливо женился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36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15362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0"/>
              <a:ext cx="2915816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9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52536" y="-243408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0" y="242088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Как маленькие человечки добрались до дома?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7301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Их донёс Карло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09120"/>
            <a:ext cx="9324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Они дошли пешком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73216"/>
            <a:ext cx="9451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в) Они вызвали такси.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3717032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 а</a:t>
            </a:r>
            <a:r>
              <a:rPr lang="ru-RU" sz="4000" b="1" i="1" dirty="0" smtClean="0">
                <a:latin typeface="Bookman Old Style" pitchFamily="18" charset="0"/>
              </a:rPr>
              <a:t>) Продать ему куклы.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б) </a:t>
            </a:r>
            <a:r>
              <a:rPr lang="ru-RU" sz="4000" b="1" i="1" dirty="0" smtClean="0">
                <a:latin typeface="Bookman Old Style" pitchFamily="18" charset="0"/>
              </a:rPr>
              <a:t>Прощения.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в) </a:t>
            </a:r>
            <a:r>
              <a:rPr lang="ru-RU" sz="4000" b="1" i="1" dirty="0" smtClean="0">
                <a:latin typeface="Bookman Old Style" pitchFamily="18" charset="0"/>
              </a:rPr>
              <a:t>Взять его на ручки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8028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просил у Карло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140968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27584" y="1484784"/>
            <a:ext cx="7164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Чей портрет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был нарисован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на потемневшей дверце за старым холстом?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077072"/>
            <a:ext cx="860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Портрет Буратино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Портрет Карло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Портрет президента РФ.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1340768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028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 рассказал начальнику города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про Карло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780928"/>
            <a:ext cx="71642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Карло украл у него 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 1 бумажник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Карло украл у него 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3 лучшие куклы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Карло украл у него 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5 заводных машинок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297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268760"/>
            <a:ext cx="7092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открыл Карабасу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и полицейским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дверь в каморку Карло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3789040"/>
            <a:ext cx="7092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Говорящий сверчок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Она была открыта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Они вышибли дверь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Они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обнаружили в каморке...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87901"/>
            <a:ext cx="9324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друзей за праздничным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 столом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неизвестных лиц в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штатском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пустоту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068960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5649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Какое последнее испытание пришлось выдержать Буратино на тёмной лестнице?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653136"/>
            <a:ext cx="961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Нападение крысы </a:t>
            </a:r>
            <a:r>
              <a:rPr lang="ru-RU" sz="4000" b="1" i="1" dirty="0" err="1" smtClean="0">
                <a:latin typeface="Bookman Old Style" pitchFamily="18" charset="0"/>
              </a:rPr>
              <a:t>Шушары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Встреча с Карабасом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У него заболел зуб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 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Увидев театр,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друзья решили, что будут...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80528" y="3429000"/>
            <a:ext cx="9324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с</a:t>
            </a:r>
            <a:r>
              <a:rPr lang="ru-RU" sz="4000" b="1" i="1" dirty="0" smtClean="0">
                <a:latin typeface="Bookman Old Style" pitchFamily="18" charset="0"/>
              </a:rPr>
              <a:t> утра до вечера играть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самые лучшие спектакли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сначала учиться в школе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утром учиться, а вечером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</a:t>
            </a:r>
            <a:r>
              <a:rPr lang="ru-RU" sz="4000" b="1" i="1" dirty="0" smtClean="0">
                <a:latin typeface="Bookman Old Style" pitchFamily="18" charset="0"/>
              </a:rPr>
              <a:t> играть на сцене.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354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7</cp:revision>
  <dcterms:created xsi:type="dcterms:W3CDTF">2010-11-18T18:03:21Z</dcterms:created>
  <dcterms:modified xsi:type="dcterms:W3CDTF">2010-12-16T19:30:41Z</dcterms:modified>
</cp:coreProperties>
</file>