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photobucket.com/albums/m208/migkur/260409/File1713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656330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klaipeda.mid.ru/0img/buratino.gi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Картинка 115 из 5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5589240"/>
            <a:ext cx="80648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г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лавы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21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– 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bg1">
                      <a:alpha val="6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25 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bg1">
                    <a:alpha val="6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772816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использовали кувшин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 и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Дуремар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933056"/>
            <a:ext cx="8460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Пили из него вино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Кидали в него кости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Просто любовались им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80528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34076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Отчего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выдал тайну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золотого ключика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94685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От обиды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От испуга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От душевной доброты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18864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5536" y="1772816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рассказал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Карабасу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 местонахождении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221088"/>
            <a:ext cx="7092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Кот и лиса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Сторожевые псы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Дуремар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5616" y="1772816"/>
            <a:ext cx="7308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помог Буратино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убежать из харчевни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149080"/>
            <a:ext cx="6228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Конь.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Петух.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err="1" smtClean="0">
                <a:latin typeface="Bookman Old Style" pitchFamily="18" charset="0"/>
              </a:rPr>
              <a:t>Артемон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243408"/>
            <a:ext cx="9144000" cy="7101408"/>
            <a:chOff x="0" y="-243408"/>
            <a:chExt cx="9144000" cy="7101408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-243408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243408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23528" y="1556792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Буратино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вернулся в пещеру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и не обнаружил </a:t>
            </a:r>
            <a:r>
              <a:rPr lang="ru-RU" sz="4000" b="1" smtClean="0">
                <a:solidFill>
                  <a:prstClr val="black"/>
                </a:solidFill>
                <a:latin typeface="Bookman Old Style" pitchFamily="18" charset="0"/>
              </a:rPr>
              <a:t>своих друзей.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Почему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3651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Они пошли искупаться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Их арестовал губернатор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Их захватили инопланетяне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1026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52536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26876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Друзья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вновь спаслись от врагов.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развивались события дальше?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Они легли спать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Они продолжили двигаться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вперёд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Они вернулись в пещеру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005064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79563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Очередная встреча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 Карабасом, </a:t>
            </a:r>
          </a:p>
          <a:p>
            <a:pPr lvl="0" algn="ctr"/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Дуремаром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,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котом и лисой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закончилась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победой юных героев.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им помог в этот раз?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4653136"/>
            <a:ext cx="5796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Папа Карло</a:t>
            </a:r>
            <a:r>
              <a:rPr lang="ru-RU" sz="3600" b="1" i="1" dirty="0" smtClean="0">
                <a:latin typeface="Bookman Old Style" pitchFamily="18" charset="0"/>
              </a:rPr>
              <a:t>.</a:t>
            </a:r>
            <a:endParaRPr lang="ru-RU" sz="36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Мама </a:t>
            </a:r>
            <a:r>
              <a:rPr lang="ru-RU" sz="4000" b="1" i="1" dirty="0" err="1" smtClean="0">
                <a:latin typeface="Bookman Old Style" pitchFamily="18" charset="0"/>
              </a:rPr>
              <a:t>Чарло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Ребята из 1 «А».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36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15362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0"/>
              <a:ext cx="2915816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9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52536" y="-243408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0" y="242088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Кто помог </a:t>
            </a:r>
            <a:r>
              <a:rPr lang="ru-RU" sz="4000" b="1" dirty="0" err="1" smtClean="0">
                <a:latin typeface="Bookman Old Style" pitchFamily="18" charset="0"/>
              </a:rPr>
              <a:t>Артемону</a:t>
            </a:r>
            <a:r>
              <a:rPr lang="ru-RU" sz="4000" b="1" dirty="0" smtClean="0">
                <a:latin typeface="Bookman Old Style" pitchFamily="18" charset="0"/>
              </a:rPr>
              <a:t> справиться с бульдогами?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57301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Сам справился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09120"/>
            <a:ext cx="9324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Ему помогли звери и птицы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73216"/>
            <a:ext cx="9451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в)</a:t>
            </a:r>
            <a:r>
              <a:rPr lang="ru-RU" sz="4000" b="1" i="1" dirty="0" smtClean="0">
                <a:latin typeface="Bookman Old Style" pitchFamily="18" charset="0"/>
              </a:rPr>
              <a:t>На помощь пришла </a:t>
            </a:r>
            <a:r>
              <a:rPr lang="ru-RU" sz="4000" b="1" i="1" dirty="0" err="1" smtClean="0">
                <a:latin typeface="Bookman Old Style" pitchFamily="18" charset="0"/>
              </a:rPr>
              <a:t>Мальвина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7301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3203848" y="3717032"/>
            <a:ext cx="5940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  а) </a:t>
            </a:r>
            <a:r>
              <a:rPr lang="ru-RU" sz="4000" b="1" i="1" dirty="0" smtClean="0">
                <a:latin typeface="Bookman Old Style" pitchFamily="18" charset="0"/>
              </a:rPr>
              <a:t>Буратино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б) </a:t>
            </a:r>
            <a:r>
              <a:rPr lang="ru-RU" sz="4000" b="1" i="1" dirty="0" smtClean="0">
                <a:latin typeface="Bookman Old Style" pitchFamily="18" charset="0"/>
              </a:rPr>
              <a:t>Пьеро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  в) </a:t>
            </a:r>
            <a:r>
              <a:rPr lang="ru-RU" sz="4000" b="1" i="1" dirty="0" err="1" smtClean="0">
                <a:latin typeface="Bookman Old Style" pitchFamily="18" charset="0"/>
              </a:rPr>
              <a:t>Артемон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8028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одолел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Карабаса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/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8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132856"/>
            <a:ext cx="2195736" cy="2088232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-180528" y="620688"/>
            <a:ext cx="7164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Что произошло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 Карабасом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Барабасом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в конце сражения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077072"/>
            <a:ext cx="8604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Он провалился в яму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Он обмотался бородой</a:t>
            </a:r>
          </a:p>
          <a:p>
            <a:r>
              <a:rPr lang="ru-RU" sz="4000" b="1" i="1" dirty="0" smtClean="0">
                <a:latin typeface="Bookman Old Style" pitchFamily="18" charset="0"/>
              </a:rPr>
              <a:t> </a:t>
            </a:r>
            <a:r>
              <a:rPr lang="ru-RU" sz="4000" b="1" i="1" dirty="0" smtClean="0">
                <a:latin typeface="Bookman Old Style" pitchFamily="18" charset="0"/>
              </a:rPr>
              <a:t>   вокруг дерева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Он испугался и убежал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sp>
        <p:nvSpPr>
          <p:cNvPr id="5" name="Прямоугольник 4"/>
          <p:cNvSpPr/>
          <p:nvPr/>
        </p:nvSpPr>
        <p:spPr>
          <a:xfrm>
            <a:off x="0" y="1196752"/>
            <a:ext cx="8028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Где друзья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остановились на ночлег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3789040"/>
            <a:ext cx="5292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В дупле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 пещере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В отеле.</a:t>
            </a:r>
            <a:endParaRPr lang="ru-RU" sz="4000" b="1" i="1" dirty="0">
              <a:latin typeface="Bookman Old Style" pitchFamily="18" charset="0"/>
            </a:endParaRPr>
          </a:p>
        </p:txBody>
      </p: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297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212976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268760"/>
            <a:ext cx="7092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Кто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утром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приготовил завтрак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3789040"/>
            <a:ext cx="55081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err="1" smtClean="0">
                <a:latin typeface="Bookman Old Style" pitchFamily="18" charset="0"/>
              </a:rPr>
              <a:t>Мальвина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Пьеро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Буратино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3285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Чем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предложила заняться </a:t>
            </a:r>
            <a:r>
              <a:rPr lang="ru-RU" sz="4000" b="1" dirty="0" err="1" smtClean="0">
                <a:solidFill>
                  <a:prstClr val="black"/>
                </a:solidFill>
                <a:latin typeface="Bookman Old Style" pitchFamily="18" charset="0"/>
              </a:rPr>
              <a:t>Мальвина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после завтрака?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149080"/>
            <a:ext cx="81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Почитать книгу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Написать диктант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Поиграть в карты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068960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56490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Как Буратино сумел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незаметно пробраться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в харчевню «Трёх пескарей»?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653136"/>
            <a:ext cx="961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Пролез внутрь через трубу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Переоделся поваром.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 </a:t>
            </a:r>
            <a:r>
              <a:rPr lang="ru-RU" sz="4000" b="1" i="1" dirty="0" smtClean="0">
                <a:latin typeface="Bookman Old Style" pitchFamily="18" charset="0"/>
              </a:rPr>
              <a:t>Спрятался за хвост петуха</a:t>
            </a:r>
            <a:r>
              <a:rPr lang="ru-RU" sz="4000" b="1" i="1" dirty="0" smtClean="0">
                <a:latin typeface="Bookman Old Style" pitchFamily="18" charset="0"/>
              </a:rPr>
              <a:t>.</a:t>
            </a:r>
            <a:endParaRPr lang="ru-RU" sz="36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Picture 3" descr="D:\ШКОЛА\ДЛЯ ПРЕЗЕНТАЦИЙ\Фоны\B16-48_p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pic>
          <p:nvPicPr>
            <p:cNvPr id="4" name="Picture 2" descr="Картинка 6 из 599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03640" y="0"/>
              <a:ext cx="3240360" cy="3024336"/>
            </a:xfrm>
            <a:prstGeom prst="ellipse">
              <a:avLst/>
            </a:prstGeom>
            <a:noFill/>
            <a:effectLst>
              <a:softEdge rad="127000"/>
            </a:effectLst>
          </p:spPr>
        </p:pic>
      </p:grpSp>
      <p:pic>
        <p:nvPicPr>
          <p:cNvPr id="7" name="Picture 2" descr="Картинка 11 из 3559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419872" cy="3284984"/>
          </a:xfrm>
          <a:prstGeom prst="ellipse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  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Где в харчевне </a:t>
            </a:r>
          </a:p>
          <a:p>
            <a:pPr lvl="0" algn="ctr"/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спрятался Буратино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?</a:t>
            </a:r>
            <a:endParaRPr lang="ru-RU" sz="4000" b="1" dirty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77072"/>
            <a:ext cx="9324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latin typeface="Bookman Old Style" pitchFamily="18" charset="0"/>
              </a:rPr>
              <a:t>а) </a:t>
            </a:r>
            <a:r>
              <a:rPr lang="ru-RU" sz="4000" b="1" i="1" dirty="0" smtClean="0">
                <a:latin typeface="Bookman Old Style" pitchFamily="18" charset="0"/>
              </a:rPr>
              <a:t>Внутри глиняного кувшина.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б) </a:t>
            </a:r>
            <a:r>
              <a:rPr lang="ru-RU" sz="4000" b="1" i="1" dirty="0" smtClean="0">
                <a:latin typeface="Bookman Old Style" pitchFamily="18" charset="0"/>
              </a:rPr>
              <a:t>Внутри керамической вазы.</a:t>
            </a:r>
            <a:endParaRPr lang="ru-RU" sz="4000" b="1" i="1" dirty="0" smtClean="0">
              <a:latin typeface="Bookman Old Style" pitchFamily="18" charset="0"/>
            </a:endParaRPr>
          </a:p>
          <a:p>
            <a:r>
              <a:rPr lang="ru-RU" sz="4000" b="1" i="1" dirty="0" smtClean="0">
                <a:latin typeface="Bookman Old Style" pitchFamily="18" charset="0"/>
              </a:rPr>
              <a:t>в)Внутри хрустального фужера</a:t>
            </a:r>
            <a:endParaRPr lang="ru-RU" sz="4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387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Км</dc:creator>
  <cp:lastModifiedBy>Км</cp:lastModifiedBy>
  <cp:revision>6</cp:revision>
  <dcterms:created xsi:type="dcterms:W3CDTF">2010-11-18T18:03:21Z</dcterms:created>
  <dcterms:modified xsi:type="dcterms:W3CDTF">2010-12-16T18:07:06Z</dcterms:modified>
</cp:coreProperties>
</file>