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otobucket.com/albums/m208/migkur/260409/File171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Картинка 115 из 5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589240"/>
            <a:ext cx="80648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лавы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16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–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772816"/>
            <a:ext cx="8892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 ком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постоянно вздыхал Пьеро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933056"/>
            <a:ext cx="5580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 </a:t>
            </a:r>
            <a:r>
              <a:rPr lang="ru-RU" sz="4000" b="1" i="1" dirty="0" err="1" smtClean="0">
                <a:latin typeface="Bookman Old Style" pitchFamily="18" charset="0"/>
              </a:rPr>
              <a:t>Мальвине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 </a:t>
            </a:r>
            <a:r>
              <a:rPr lang="ru-RU" sz="4000" b="1" i="1" dirty="0" err="1" smtClean="0">
                <a:latin typeface="Bookman Old Style" pitchFamily="18" charset="0"/>
              </a:rPr>
              <a:t>Тортиле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 Полине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9168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поведал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Карабасу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Барабасу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 тайне золотого ключика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0050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Торговец пиццей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</a:t>
            </a: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600" b="1" i="1" dirty="0" smtClean="0">
                <a:latin typeface="Bookman Old Style" pitchFamily="18" charset="0"/>
              </a:rPr>
              <a:t>Продавец пиявок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Директор школы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8864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71600" y="2492896"/>
            <a:ext cx="7236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звали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этого человека?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221088"/>
            <a:ext cx="709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err="1" smtClean="0">
                <a:latin typeface="Bookman Old Style" pitchFamily="18" charset="0"/>
              </a:rPr>
              <a:t>Дуремар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err="1" smtClean="0">
                <a:latin typeface="Bookman Old Style" pitchFamily="18" charset="0"/>
              </a:rPr>
              <a:t>Дурамер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Дурень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1772816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Почему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преследовал Пьеро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4908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</a:t>
            </a:r>
            <a:r>
              <a:rPr lang="ru-RU" sz="4000" b="1" i="1" dirty="0" smtClean="0">
                <a:latin typeface="Bookman Old Style" pitchFamily="18" charset="0"/>
              </a:rPr>
              <a:t>Пьеро не поздоровался с ним.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Пьеро подслушал тайну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Пьеро наступил ему на ногу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3408"/>
            <a:ext cx="9144000" cy="7101408"/>
            <a:chOff x="0" y="-243408"/>
            <a:chExt cx="9144000" cy="7101408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-243408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243408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2636912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встретила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Мальвина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Буратино и Пьеро?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365104"/>
            <a:ext cx="7452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Стала обнимать их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Крепко расцеловала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Начала воспитывать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1026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268760"/>
            <a:ext cx="8100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предупредил друзей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 скором прибытии полицейских собак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 Карабаса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509120"/>
            <a:ext cx="6516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Кукушка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Жаба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Оператор «</a:t>
            </a:r>
            <a:r>
              <a:rPr lang="ru-RU" sz="4000" b="1" i="1" dirty="0" err="1" smtClean="0">
                <a:latin typeface="Bookman Old Style" pitchFamily="18" charset="0"/>
              </a:rPr>
              <a:t>Билайн</a:t>
            </a:r>
            <a:r>
              <a:rPr lang="ru-RU" sz="4000" b="1" i="1" dirty="0" smtClean="0">
                <a:latin typeface="Bookman Old Style" pitchFamily="18" charset="0"/>
              </a:rPr>
              <a:t>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1124744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44824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9269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решили поступить герои, узнав эту новость?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653136"/>
            <a:ext cx="8676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Решили бежать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Решили дать отпор врагу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Решили сдаться.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36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5362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0"/>
              <a:ext cx="2915816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9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0" y="1412776"/>
            <a:ext cx="7740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Какой породы </a:t>
            </a:r>
          </a:p>
          <a:p>
            <a:pPr algn="ctr"/>
            <a:r>
              <a:rPr lang="ru-RU" sz="4000" b="1" dirty="0" smtClean="0">
                <a:latin typeface="Bookman Old Style" pitchFamily="18" charset="0"/>
              </a:rPr>
              <a:t>был дежурный пёс </a:t>
            </a:r>
          </a:p>
          <a:p>
            <a:pPr algn="ctr"/>
            <a:r>
              <a:rPr lang="ru-RU" sz="4000" b="1" dirty="0" smtClean="0">
                <a:latin typeface="Bookman Old Style" pitchFamily="18" charset="0"/>
              </a:rPr>
              <a:t>в полицейском участке</a:t>
            </a:r>
            <a:r>
              <a:rPr lang="ru-RU" sz="4000" b="1" dirty="0" smtClean="0">
                <a:latin typeface="Bookman Old Style" pitchFamily="18" charset="0"/>
              </a:rPr>
              <a:t>?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3573016"/>
            <a:ext cx="5148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Дог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450912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Бульдог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5373216"/>
            <a:ext cx="5455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Овчарка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203848" y="3717032"/>
            <a:ext cx="5940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 а) </a:t>
            </a:r>
            <a:r>
              <a:rPr lang="ru-RU" sz="4000" b="1" i="1" dirty="0" smtClean="0">
                <a:latin typeface="Bookman Old Style" pitchFamily="18" charset="0"/>
              </a:rPr>
              <a:t>Себе-1, коту-3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б) </a:t>
            </a:r>
            <a:r>
              <a:rPr lang="ru-RU" sz="4000" b="1" i="1" dirty="0" smtClean="0">
                <a:latin typeface="Bookman Old Style" pitchFamily="18" charset="0"/>
              </a:rPr>
              <a:t>Себе-2, коту-2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в) </a:t>
            </a:r>
            <a:r>
              <a:rPr lang="ru-RU" sz="4000" b="1" i="1" dirty="0" smtClean="0">
                <a:latin typeface="Bookman Old Style" pitchFamily="18" charset="0"/>
              </a:rPr>
              <a:t>Себе-3, коту-1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8028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сначала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лиса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разделила 4 золотых?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-180528" y="1484784"/>
            <a:ext cx="7164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Куда сыщики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бросили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501008"/>
            <a:ext cx="63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 грязный пруд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 заросшее озеро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топкое болото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196752"/>
            <a:ext cx="8028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позвал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мудрую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Тортилу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 несчастному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789040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Пиявки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Водяные жуки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Лягушки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2060848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обронил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золотой ключик в пруд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676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Мужчина с чёрными усами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Человек с длинной бородой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600" b="1" i="1" dirty="0" smtClean="0">
                <a:latin typeface="Bookman Old Style" pitchFamily="18" charset="0"/>
              </a:rPr>
              <a:t>Женщина с тяжёлой сумкой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-828600" y="141277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можно открыть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золотым ключиком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573016"/>
            <a:ext cx="5076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Дверь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Ворота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</a:t>
            </a:r>
            <a:r>
              <a:rPr lang="ru-RU" sz="4000" b="1" i="1" dirty="0" smtClean="0">
                <a:latin typeface="Bookman Old Style" pitchFamily="18" charset="0"/>
              </a:rPr>
              <a:t>) Окно.</a:t>
            </a:r>
            <a:endParaRPr lang="ru-RU" sz="4000" b="1" i="1" dirty="0" smtClean="0">
              <a:latin typeface="Bookman Old Style" pitchFamily="18" charset="0"/>
            </a:endParaRPr>
          </a:p>
          <a:p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068960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7809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Кого встретил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 дороге из страны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Дураков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61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err="1" smtClean="0">
                <a:latin typeface="Bookman Old Style" pitchFamily="18" charset="0"/>
              </a:rPr>
              <a:t>Артемона</a:t>
            </a:r>
            <a:r>
              <a:rPr lang="ru-RU" sz="4000" b="1" i="1" dirty="0" smtClean="0">
                <a:latin typeface="Bookman Old Style" pitchFamily="18" charset="0"/>
              </a:rPr>
              <a:t> на белом кролике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Пьеро на сером зайце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Мальвину</a:t>
            </a:r>
            <a:r>
              <a:rPr lang="ru-RU" sz="4000" b="1" i="1" dirty="0" smtClean="0">
                <a:latin typeface="Bookman Old Style" pitchFamily="18" charset="0"/>
              </a:rPr>
              <a:t> на розовой козе.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3285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Куда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спрятал человечка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от полицейских псов?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437112"/>
            <a:ext cx="8100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 заросли камыша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 цветущую сирень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кусты мимозы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363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5</cp:revision>
  <dcterms:created xsi:type="dcterms:W3CDTF">2010-11-18T18:03:21Z</dcterms:created>
  <dcterms:modified xsi:type="dcterms:W3CDTF">2010-12-09T18:22:59Z</dcterms:modified>
</cp:coreProperties>
</file>