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hotobucket.com/albums/m208/migkur/260409/File1713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Картинка 115 из 5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5589240"/>
            <a:ext cx="80648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лавы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11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–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15 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340768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Какое лекарство, </a:t>
            </a:r>
          </a:p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 настоянию врача, </a:t>
            </a:r>
          </a:p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пришлось принять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3933056"/>
            <a:ext cx="55801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err="1" smtClean="0">
                <a:latin typeface="Bookman Old Style" pitchFamily="18" charset="0"/>
              </a:rPr>
              <a:t>Микстурку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Касторку.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Панадол.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0528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27687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Почему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Мальвина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решила наказать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9468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Он опоздал на </a:t>
            </a:r>
            <a:r>
              <a:rPr lang="ru-RU" sz="3600" b="1" i="1" dirty="0" smtClean="0">
                <a:latin typeface="Bookman Old Style" pitchFamily="18" charset="0"/>
              </a:rPr>
              <a:t>у</a:t>
            </a:r>
            <a:r>
              <a:rPr lang="ru-RU" sz="3600" b="1" i="1" dirty="0" smtClean="0">
                <a:latin typeface="Bookman Old Style" pitchFamily="18" charset="0"/>
              </a:rPr>
              <a:t>рок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</a:t>
            </a:r>
            <a:r>
              <a:rPr lang="ru-RU" sz="3600" b="1" i="1" dirty="0" smtClean="0">
                <a:latin typeface="Bookman Old Style" pitchFamily="18" charset="0"/>
              </a:rPr>
              <a:t>Он поставил чернильную кляксу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Он на уроке болтал с соседом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8864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71600" y="2492896"/>
            <a:ext cx="7236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Куда, в наказание,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отвели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653136"/>
            <a:ext cx="7740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В тёмный чулан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 холодный погреб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В правый угол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3408"/>
            <a:ext cx="9144000" cy="7101408"/>
            <a:chOff x="0" y="-243408"/>
            <a:chExt cx="9144000" cy="7101408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-243408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243408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9512" y="2204864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помог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попасть из места наказания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страну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Дураков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365104"/>
            <a:ext cx="6228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Полевая мышь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Летучая мышь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Мышка-норушка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556792"/>
            <a:ext cx="73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какое время суток  Буратино попал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страну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Дураков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149080"/>
            <a:ext cx="5364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Ночью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Утром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В полдень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1484784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1026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84784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47667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Чем, по мнению разбойников, необходимо посыпать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золотые монеты?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4221088"/>
            <a:ext cx="6156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Сахаром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Содой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Солью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84984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55679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Какие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заветные слова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произнёс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365104"/>
            <a:ext cx="63001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err="1" smtClean="0">
                <a:latin typeface="Bookman Old Style" pitchFamily="18" charset="0"/>
              </a:rPr>
              <a:t>Крекс</a:t>
            </a:r>
            <a:r>
              <a:rPr lang="ru-RU" sz="4000" b="1" i="1" dirty="0" smtClean="0">
                <a:latin typeface="Bookman Old Style" pitchFamily="18" charset="0"/>
              </a:rPr>
              <a:t>, </a:t>
            </a:r>
            <a:r>
              <a:rPr lang="ru-RU" sz="4000" b="1" i="1" dirty="0" err="1" smtClean="0">
                <a:latin typeface="Bookman Old Style" pitchFamily="18" charset="0"/>
              </a:rPr>
              <a:t>фекс</a:t>
            </a:r>
            <a:r>
              <a:rPr lang="ru-RU" sz="4000" b="1" i="1" dirty="0" smtClean="0">
                <a:latin typeface="Bookman Old Style" pitchFamily="18" charset="0"/>
              </a:rPr>
              <a:t>, </a:t>
            </a:r>
            <a:r>
              <a:rPr lang="ru-RU" sz="4000" b="1" i="1" dirty="0" err="1" smtClean="0">
                <a:latin typeface="Bookman Old Style" pitchFamily="18" charset="0"/>
              </a:rPr>
              <a:t>пекс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err="1" smtClean="0">
                <a:latin typeface="Bookman Old Style" pitchFamily="18" charset="0"/>
              </a:rPr>
              <a:t>Крокс</a:t>
            </a:r>
            <a:r>
              <a:rPr lang="ru-RU" sz="4000" b="1" i="1" dirty="0" smtClean="0">
                <a:latin typeface="Bookman Old Style" pitchFamily="18" charset="0"/>
              </a:rPr>
              <a:t>, </a:t>
            </a:r>
            <a:r>
              <a:rPr lang="ru-RU" sz="4000" b="1" i="1" dirty="0" err="1" smtClean="0">
                <a:latin typeface="Bookman Old Style" pitchFamily="18" charset="0"/>
              </a:rPr>
              <a:t>фокс</a:t>
            </a:r>
            <a:r>
              <a:rPr lang="ru-RU" sz="4000" b="1" i="1" dirty="0" smtClean="0">
                <a:latin typeface="Bookman Old Style" pitchFamily="18" charset="0"/>
              </a:rPr>
              <a:t>, </a:t>
            </a:r>
            <a:r>
              <a:rPr lang="ru-RU" sz="4000" b="1" i="1" dirty="0" err="1" smtClean="0">
                <a:latin typeface="Bookman Old Style" pitchFamily="18" charset="0"/>
              </a:rPr>
              <a:t>покс</a:t>
            </a:r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Крукс</a:t>
            </a:r>
            <a:r>
              <a:rPr lang="ru-RU" sz="4000" b="1" i="1" dirty="0" smtClean="0">
                <a:latin typeface="Bookman Old Style" pitchFamily="18" charset="0"/>
              </a:rPr>
              <a:t>, фукс, </a:t>
            </a:r>
            <a:r>
              <a:rPr lang="ru-RU" sz="4000" b="1" i="1" dirty="0" err="1" smtClean="0">
                <a:latin typeface="Bookman Old Style" pitchFamily="18" charset="0"/>
              </a:rPr>
              <a:t>пукс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36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15362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0"/>
              <a:ext cx="2915816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9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0" y="1412776"/>
            <a:ext cx="774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Что требовали </a:t>
            </a:r>
          </a:p>
          <a:p>
            <a:pPr algn="ctr"/>
            <a:r>
              <a:rPr lang="ru-RU" sz="4000" b="1" dirty="0" smtClean="0">
                <a:latin typeface="Bookman Old Style" pitchFamily="18" charset="0"/>
              </a:rPr>
              <a:t>разбойники от Буратино</a:t>
            </a:r>
            <a:r>
              <a:rPr lang="ru-RU" sz="4000" b="1" dirty="0" smtClean="0">
                <a:latin typeface="Bookman Old Style" pitchFamily="18" charset="0"/>
              </a:rPr>
              <a:t>?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1" y="3573016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Билеты в кино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450912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Кошелёк или жизнь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5373216"/>
            <a:ext cx="6607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Сотовый телефон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419872" y="3068960"/>
            <a:ext cx="5724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 а) </a:t>
            </a:r>
            <a:r>
              <a:rPr lang="ru-RU" sz="4000" b="1" i="1" dirty="0" smtClean="0">
                <a:latin typeface="Bookman Old Style" pitchFamily="18" charset="0"/>
              </a:rPr>
              <a:t>В рот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б) </a:t>
            </a:r>
            <a:r>
              <a:rPr lang="ru-RU" sz="4000" b="1" i="1" dirty="0" smtClean="0">
                <a:latin typeface="Bookman Old Style" pitchFamily="18" charset="0"/>
              </a:rPr>
              <a:t>В карман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в) </a:t>
            </a:r>
            <a:r>
              <a:rPr lang="ru-RU" sz="4000" b="1" i="1" dirty="0" smtClean="0">
                <a:latin typeface="Bookman Old Style" pitchFamily="18" charset="0"/>
              </a:rPr>
              <a:t>В ботинок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7596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Куда спрятал Буратино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золотые монеты?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836712"/>
            <a:ext cx="7164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спас Буратино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от первого нападения разбойников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3501008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Утка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Гусь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Лебедь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196752"/>
            <a:ext cx="8028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Чей домик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обнаружил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на другом берегу озера?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789040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Алисы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Марины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Мальвины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297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1268760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За ветку какого дерева разбойники привязали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8676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За ветку дуда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За ветку липы.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600" b="1" i="1" dirty="0" smtClean="0">
                <a:latin typeface="Bookman Old Style" pitchFamily="18" charset="0"/>
              </a:rPr>
              <a:t>За ветку берёзы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-1044624" y="54868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Почему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разбойники ушли,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оставив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висеть на дереве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4005064"/>
            <a:ext cx="58681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Их вызвал шеф.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Захотели есть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Пора было идти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на работу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068960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78092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перегрыз верёвку,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на которой висел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077072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Муравьи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Майский жук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</a:t>
            </a:r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600" b="1" i="1" dirty="0" smtClean="0">
                <a:latin typeface="Bookman Old Style" pitchFamily="18" charset="0"/>
              </a:rPr>
              <a:t>Сам Буратино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755576" y="692696"/>
            <a:ext cx="8388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 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Кем являлся </a:t>
            </a:r>
          </a:p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знаменитый доктор, </a:t>
            </a:r>
          </a:p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которого вызвали </a:t>
            </a:r>
          </a:p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для лечения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645024"/>
            <a:ext cx="5724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Совой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Филином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Ястребом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373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4</cp:revision>
  <dcterms:created xsi:type="dcterms:W3CDTF">2010-11-18T18:03:21Z</dcterms:created>
  <dcterms:modified xsi:type="dcterms:W3CDTF">2010-12-02T11:10:34Z</dcterms:modified>
</cp:coreProperties>
</file>