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hotobucket.com/albums/m208/migkur/260409/File1713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Картинка 115 из 5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5589240"/>
            <a:ext cx="80648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г</a:t>
            </a:r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лавы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6 – 10 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91683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  Чем расплатился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Карабас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Барабас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с Буратино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645024"/>
            <a:ext cx="5724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3-мя долларами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5-ю золотыми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9-ю рублями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63691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 Буратино собирался потратить деньги?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933056"/>
            <a:ext cx="8748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Купить Карло куртку, а себе «Азбуку»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Купить «</a:t>
            </a:r>
            <a:r>
              <a:rPr lang="ru-RU" sz="4000" b="1" i="1" dirty="0" err="1" smtClean="0">
                <a:latin typeface="Bookman Old Style" pitchFamily="18" charset="0"/>
              </a:rPr>
              <a:t>Бентли</a:t>
            </a:r>
            <a:r>
              <a:rPr lang="ru-RU" sz="4000" b="1" i="1" dirty="0" smtClean="0">
                <a:latin typeface="Bookman Old Style" pitchFamily="18" charset="0"/>
              </a:rPr>
              <a:t>».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</a:t>
            </a:r>
            <a:r>
              <a:rPr lang="ru-RU" sz="4000" b="1" i="1" dirty="0" smtClean="0">
                <a:latin typeface="Bookman Old Style" pitchFamily="18" charset="0"/>
              </a:rPr>
              <a:t>) Съездить в Египет.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80528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98884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Куда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лиса и кот предложили отправиться Буратино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4005064"/>
            <a:ext cx="77403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На остров Невезения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На Красную площадь.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В страну </a:t>
            </a:r>
            <a:r>
              <a:rPr lang="ru-RU" sz="4000" b="1" i="1" dirty="0" err="1" smtClean="0">
                <a:latin typeface="Bookman Old Style" pitchFamily="18" charset="0"/>
              </a:rPr>
              <a:t>Дураков</a:t>
            </a:r>
            <a:r>
              <a:rPr lang="ru-RU" sz="4000" b="1" i="1" dirty="0" smtClean="0">
                <a:latin typeface="Bookman Old Style" pitchFamily="18" charset="0"/>
              </a:rPr>
              <a:t> 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на поле Чудес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980728"/>
            <a:ext cx="7236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Что,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 мнению обманщиков, должно вырасти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из золотых монет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3933056"/>
            <a:ext cx="54360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Дерево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Куст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Сбербанк РФ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772816"/>
            <a:ext cx="8100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 дороге в страну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Дураков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герои попадают...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3140968"/>
            <a:ext cx="62281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</a:t>
            </a:r>
            <a:r>
              <a:rPr lang="ru-RU" sz="4000" b="1" i="1" dirty="0" smtClean="0">
                <a:latin typeface="Bookman Old Style" pitchFamily="18" charset="0"/>
              </a:rPr>
              <a:t>) в пельменную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 «Пяти богатырей».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в </a:t>
            </a:r>
            <a:r>
              <a:rPr lang="ru-RU" sz="4000" b="1" i="1" dirty="0" smtClean="0">
                <a:latin typeface="Bookman Old Style" pitchFamily="18" charset="0"/>
              </a:rPr>
              <a:t>харчевню 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 «Трёх пескарей».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err="1" smtClean="0">
                <a:latin typeface="Bookman Old Style" pitchFamily="18" charset="0"/>
              </a:rPr>
              <a:t>в</a:t>
            </a:r>
            <a:r>
              <a:rPr lang="ru-RU" sz="4000" b="1" i="1" dirty="0" smtClean="0">
                <a:latin typeface="Bookman Old Style" pitchFamily="18" charset="0"/>
              </a:rPr>
              <a:t> ресторан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 «Красный кит».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556792"/>
            <a:ext cx="7308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Какую сумму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пришлось оставить Буратино в харчевне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4149080"/>
            <a:ext cx="53640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1 золотой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2 золотых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3 золотых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1026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06084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предупредил 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 предстоящей встрече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с разбойниками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50912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Дневная ящерица </a:t>
            </a:r>
            <a:r>
              <a:rPr lang="ru-RU" sz="4000" b="1" i="1" dirty="0" err="1" smtClean="0">
                <a:latin typeface="Bookman Old Style" pitchFamily="18" charset="0"/>
              </a:rPr>
              <a:t>Люшка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Ночная птица </a:t>
            </a:r>
            <a:r>
              <a:rPr lang="ru-RU" sz="4000" b="1" i="1" dirty="0" err="1" smtClean="0">
                <a:latin typeface="Bookman Old Style" pitchFamily="18" charset="0"/>
              </a:rPr>
              <a:t>Сплюшка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Орешкина </a:t>
            </a:r>
            <a:r>
              <a:rPr lang="ru-RU" sz="4000" b="1" i="1" dirty="0" err="1" smtClean="0">
                <a:latin typeface="Bookman Old Style" pitchFamily="18" charset="0"/>
              </a:rPr>
              <a:t>Ксюшка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536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15362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28184" y="0"/>
              <a:ext cx="2915816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9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0" y="1412776"/>
            <a:ext cx="7740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Куда </a:t>
            </a:r>
            <a:r>
              <a:rPr lang="ru-RU" sz="4000" b="1" dirty="0" smtClean="0">
                <a:latin typeface="Bookman Old Style" pitchFamily="18" charset="0"/>
              </a:rPr>
              <a:t>попал Буратино</a:t>
            </a:r>
          </a:p>
          <a:p>
            <a:pPr algn="ctr"/>
            <a:r>
              <a:rPr lang="ru-RU" sz="4000" b="1" dirty="0" smtClean="0">
                <a:latin typeface="Bookman Old Style" pitchFamily="18" charset="0"/>
              </a:rPr>
              <a:t>Вместо школы?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1" y="3573016"/>
            <a:ext cx="63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В кукольный цирк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4509120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В кукольный театр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5373216"/>
            <a:ext cx="5492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в</a:t>
            </a:r>
            <a:r>
              <a:rPr lang="ru-RU" sz="4000" b="1" i="1" dirty="0" smtClean="0">
                <a:latin typeface="Bookman Old Style" pitchFamily="18" charset="0"/>
              </a:rPr>
              <a:t>) В театр кошек.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3419872" y="3068960"/>
            <a:ext cx="5724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  а) </a:t>
            </a:r>
            <a:r>
              <a:rPr lang="ru-RU" sz="4000" b="1" i="1" dirty="0" smtClean="0">
                <a:latin typeface="Bookman Old Style" pitchFamily="18" charset="0"/>
              </a:rPr>
              <a:t>4 сольдо.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  б) </a:t>
            </a:r>
            <a:r>
              <a:rPr lang="ru-RU" sz="4000" b="1" i="1" dirty="0" smtClean="0">
                <a:latin typeface="Bookman Old Style" pitchFamily="18" charset="0"/>
              </a:rPr>
              <a:t>4 гульдена.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  в) </a:t>
            </a:r>
            <a:r>
              <a:rPr lang="ru-RU" sz="4000" b="1" i="1" dirty="0" smtClean="0">
                <a:latin typeface="Bookman Old Style" pitchFamily="18" charset="0"/>
              </a:rPr>
              <a:t>4 евро.</a:t>
            </a:r>
            <a:endParaRPr lang="ru-RU" sz="4000" b="1" i="1" dirty="0" smtClean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412776"/>
            <a:ext cx="75963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Сколько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стоил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билет на представление?</a:t>
            </a:r>
            <a:endParaRPr lang="ru-RU" sz="40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ctr"/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06084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Кому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продал Буратино «Азбуку»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3861048"/>
            <a:ext cx="5292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Тётеньке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Девочке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Мальчику.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242088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 каком ряду сидел Буратино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3789040"/>
            <a:ext cx="5292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В 1-ом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Во 2-ом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В 3-ем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1297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7008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из артистов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первым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увидел и узнал 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4149080"/>
            <a:ext cx="5076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</a:t>
            </a:r>
            <a:r>
              <a:rPr lang="ru-RU" sz="4000" b="1" i="1" dirty="0" smtClean="0">
                <a:latin typeface="Bookman Old Style" pitchFamily="18" charset="0"/>
              </a:rPr>
              <a:t>) Пьеро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Арлекин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err="1" smtClean="0">
                <a:latin typeface="Bookman Old Style" pitchFamily="18" charset="0"/>
              </a:rPr>
              <a:t>Мальвина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84984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268760"/>
            <a:ext cx="8892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 хотел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сделать с 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директор кукольного театра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140968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3600" b="1" i="1" dirty="0" smtClean="0">
                <a:latin typeface="Bookman Old Style" pitchFamily="18" charset="0"/>
              </a:rPr>
              <a:t>Поставить в угол.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3600" b="1" i="1" dirty="0" smtClean="0">
                <a:latin typeface="Bookman Old Style" pitchFamily="18" charset="0"/>
              </a:rPr>
              <a:t>Зачислить в театральную</a:t>
            </a:r>
          </a:p>
          <a:p>
            <a:r>
              <a:rPr lang="ru-RU" sz="3600" b="1" i="1" dirty="0" smtClean="0">
                <a:latin typeface="Bookman Old Style" pitchFamily="18" charset="0"/>
              </a:rPr>
              <a:t>    труппу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3600" b="1" i="1" dirty="0" smtClean="0">
                <a:latin typeface="Bookman Old Style" pitchFamily="18" charset="0"/>
              </a:rPr>
              <a:t>Под</a:t>
            </a:r>
            <a:r>
              <a:rPr lang="ru-RU" sz="3600" b="1" i="1" dirty="0" smtClean="0">
                <a:latin typeface="Bookman Old Style" pitchFamily="18" charset="0"/>
              </a:rPr>
              <a:t>кинуть в огонь </a:t>
            </a:r>
          </a:p>
          <a:p>
            <a:r>
              <a:rPr lang="ru-RU" sz="3600" b="1" i="1" dirty="0" smtClean="0">
                <a:latin typeface="Bookman Old Style" pitchFamily="18" charset="0"/>
              </a:rPr>
              <a:t> </a:t>
            </a:r>
            <a:r>
              <a:rPr lang="ru-RU" sz="3600" b="1" i="1" dirty="0" smtClean="0">
                <a:latin typeface="Bookman Old Style" pitchFamily="18" charset="0"/>
              </a:rPr>
              <a:t>   вместо дров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84482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От чего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Карабас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Барабас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обессилевал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и становился добрее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4005064"/>
            <a:ext cx="58681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От икания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От чихания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От зевоты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068960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78092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Почему Карабас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Барабас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пощадил Буратино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77072"/>
            <a:ext cx="961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3600" b="1" i="1" dirty="0" smtClean="0">
                <a:latin typeface="Bookman Old Style" pitchFamily="18" charset="0"/>
              </a:rPr>
              <a:t>Тот открыл ему тайну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3600" b="1" i="1" dirty="0" smtClean="0">
                <a:latin typeface="Bookman Old Style" pitchFamily="18" charset="0"/>
              </a:rPr>
              <a:t>Куклы уговорили Карабаса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</a:t>
            </a:r>
            <a:r>
              <a:rPr lang="ru-RU" sz="3600" b="1" i="1" dirty="0" smtClean="0">
                <a:latin typeface="Bookman Old Style" pitchFamily="18" charset="0"/>
              </a:rPr>
              <a:t>Папа Карло привёл полицейского.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384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Км</cp:lastModifiedBy>
  <cp:revision>3</cp:revision>
  <dcterms:created xsi:type="dcterms:W3CDTF">2010-11-18T18:03:21Z</dcterms:created>
  <dcterms:modified xsi:type="dcterms:W3CDTF">2010-11-25T18:13:12Z</dcterms:modified>
</cp:coreProperties>
</file>