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hotobucket.com/albums/m208/migkur/260409/File1713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Картинка 115 из 5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75656" y="5589240"/>
            <a:ext cx="604845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лавы 1 -5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2924944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 притворился мёртвым.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поступили с Карло?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3651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Повели в полицейский участок.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3600" b="1" i="1" dirty="0" smtClean="0">
                <a:latin typeface="Bookman Old Style" pitchFamily="18" charset="0"/>
              </a:rPr>
              <a:t>Выписали штраф.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Купили мороженое.</a:t>
            </a:r>
            <a:endParaRPr lang="ru-RU" sz="36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227687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Кого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первого встретил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каморке папы Карло?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221088"/>
            <a:ext cx="8748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Разговорчивого кузнечика.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Говорящего сверчка.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Поющую моль.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84482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посоветовал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новый знакомый 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861048"/>
            <a:ext cx="8820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Прекратить баловство 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 и идти в школу.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Устроиться на работу.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Сходить в кино.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484784"/>
            <a:ext cx="8028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 Как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обидел сверчка?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933056"/>
            <a:ext cx="58681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Облил водой.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Нагрубил.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Запустил в него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  молотком.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996952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772816"/>
            <a:ext cx="8100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Какой враг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появился у 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077072"/>
            <a:ext cx="5796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Крыса </a:t>
            </a:r>
            <a:r>
              <a:rPr lang="ru-RU" sz="4000" b="1" i="1" dirty="0" err="1" smtClean="0">
                <a:latin typeface="Bookman Old Style" pitchFamily="18" charset="0"/>
              </a:rPr>
              <a:t>Шушара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Мышь </a:t>
            </a:r>
            <a:r>
              <a:rPr lang="ru-RU" sz="4000" b="1" i="1" dirty="0" err="1" smtClean="0">
                <a:latin typeface="Bookman Old Style" pitchFamily="18" charset="0"/>
              </a:rPr>
              <a:t>Шишира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Пёс Шарик.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556792"/>
            <a:ext cx="7308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кушал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на  первый обед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своей жизни?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149080"/>
            <a:ext cx="5364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Яблоко.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Морковь.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Лук.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772816"/>
            <a:ext cx="7740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продал Карло,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чтобы купить Буратино «Азбуку»?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149080"/>
            <a:ext cx="5796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Пиджак.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Куртку.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Джинсы.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1026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36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15362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0"/>
              <a:ext cx="2915816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TextBox 4"/>
          <p:cNvSpPr txBox="1"/>
          <p:nvPr/>
        </p:nvSpPr>
        <p:spPr>
          <a:xfrm>
            <a:off x="0" y="1412776"/>
            <a:ext cx="7740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Какое прозвище </a:t>
            </a:r>
          </a:p>
          <a:p>
            <a:pPr algn="ctr"/>
            <a:r>
              <a:rPr lang="ru-RU" sz="4000" b="1" dirty="0" smtClean="0">
                <a:latin typeface="Bookman Old Style" pitchFamily="18" charset="0"/>
              </a:rPr>
              <a:t>носил </a:t>
            </a:r>
          </a:p>
          <a:p>
            <a:pPr algn="ctr"/>
            <a:r>
              <a:rPr lang="ru-RU" sz="4000" b="1" dirty="0" smtClean="0">
                <a:latin typeface="Bookman Old Style" pitchFamily="18" charset="0"/>
              </a:rPr>
              <a:t>старый столяр Джузеппе?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3573016"/>
            <a:ext cx="3990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Серый Нос.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4509120"/>
            <a:ext cx="3959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б) Сизый Нос.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5373216"/>
            <a:ext cx="4948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в) Сиреневое ухо.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9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419872" y="4077072"/>
            <a:ext cx="5724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 а) рубить дерево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б) пилить ствол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в) тесать полено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    топориком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86764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Когда Джузеппе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впервые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услышал тоненький голосок?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Когда он начал ...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278092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случилось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 Джузеппе от испуга?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437112"/>
            <a:ext cx="860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Бросился бежать.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Сел на пол.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в)Спрятался под стол.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242088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Кем был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молодости Карло?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365104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Шарманщиком.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Барабанщиком.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Артистом эстрады.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2924944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посоветовал сделать с поленом Джузеппе?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149080"/>
            <a:ext cx="87484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Растопить очаг.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3600" b="1" i="1" dirty="0" smtClean="0">
                <a:latin typeface="Bookman Old Style" pitchFamily="18" charset="0"/>
              </a:rPr>
              <a:t>Вырезать куклу 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   и носить по дворам.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Вырезать деревянные ложки.</a:t>
            </a:r>
            <a:endParaRPr lang="ru-RU" sz="36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0528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980728"/>
            <a:ext cx="8028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Из-за чего произошла размолвка между Джузеппе и Карло?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14096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Один наступил другому на ногу.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3600" b="1" i="1" dirty="0" smtClean="0">
                <a:latin typeface="Bookman Old Style" pitchFamily="18" charset="0"/>
              </a:rPr>
              <a:t>Джузеппе стукнул 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    Карло по голове.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Полено стукнуло 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    Карло по голове.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340768"/>
            <a:ext cx="8028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повёл себя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только что выструганный 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4005064"/>
            <a:ext cx="58681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Лёг спать.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 Стал пить чай.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Убежал.</a:t>
            </a:r>
          </a:p>
          <a:p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98884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помог Карло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поймать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сбежавшего 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961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Милиционер.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б)</a:t>
            </a:r>
            <a:r>
              <a:rPr lang="ru-RU" sz="3600" b="1" i="1" dirty="0" smtClean="0">
                <a:latin typeface="Bookman Old Style" pitchFamily="18" charset="0"/>
              </a:rPr>
              <a:t>Депутат Государственной Думы.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Полицейский.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366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2</cp:revision>
  <dcterms:created xsi:type="dcterms:W3CDTF">2010-11-18T18:03:21Z</dcterms:created>
  <dcterms:modified xsi:type="dcterms:W3CDTF">2010-11-19T03:52:35Z</dcterms:modified>
</cp:coreProperties>
</file>