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BB60B-E69E-40A9-9076-339854392E7B}" type="datetimeFigureOut">
              <a:rPr lang="ru-RU" smtClean="0"/>
              <a:pPr/>
              <a:t>09.01.2016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E8D33F-B1EC-42A4-AFB5-EB1168C2F5B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BB60B-E69E-40A9-9076-339854392E7B}" type="datetimeFigureOut">
              <a:rPr lang="ru-RU" smtClean="0"/>
              <a:pPr/>
              <a:t>09.01.2016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E8D33F-B1EC-42A4-AFB5-EB1168C2F5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BB60B-E69E-40A9-9076-339854392E7B}" type="datetimeFigureOut">
              <a:rPr lang="ru-RU" smtClean="0"/>
              <a:pPr/>
              <a:t>09.01.2016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E8D33F-B1EC-42A4-AFB5-EB1168C2F5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BB60B-E69E-40A9-9076-339854392E7B}" type="datetimeFigureOut">
              <a:rPr lang="ru-RU" smtClean="0"/>
              <a:pPr/>
              <a:t>09.01.2016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E8D33F-B1EC-42A4-AFB5-EB1168C2F5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BB60B-E69E-40A9-9076-339854392E7B}" type="datetimeFigureOut">
              <a:rPr lang="ru-RU" smtClean="0"/>
              <a:pPr/>
              <a:t>09.01.2016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E8D33F-B1EC-42A4-AFB5-EB1168C2F5B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BB60B-E69E-40A9-9076-339854392E7B}" type="datetimeFigureOut">
              <a:rPr lang="ru-RU" smtClean="0"/>
              <a:pPr/>
              <a:t>09.01.2016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E8D33F-B1EC-42A4-AFB5-EB1168C2F5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BB60B-E69E-40A9-9076-339854392E7B}" type="datetimeFigureOut">
              <a:rPr lang="ru-RU" smtClean="0"/>
              <a:pPr/>
              <a:t>09.01.2016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E8D33F-B1EC-42A4-AFB5-EB1168C2F5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BB60B-E69E-40A9-9076-339854392E7B}" type="datetimeFigureOut">
              <a:rPr lang="ru-RU" smtClean="0"/>
              <a:pPr/>
              <a:t>09.01.2016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E8D33F-B1EC-42A4-AFB5-EB1168C2F5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BB60B-E69E-40A9-9076-339854392E7B}" type="datetimeFigureOut">
              <a:rPr lang="ru-RU" smtClean="0"/>
              <a:pPr/>
              <a:t>09.01.2016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E8D33F-B1EC-42A4-AFB5-EB1168C2F5B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BB60B-E69E-40A9-9076-339854392E7B}" type="datetimeFigureOut">
              <a:rPr lang="ru-RU" smtClean="0"/>
              <a:pPr/>
              <a:t>09.01.2016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E8D33F-B1EC-42A4-AFB5-EB1168C2F5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ABB60B-E69E-40A9-9076-339854392E7B}" type="datetimeFigureOut">
              <a:rPr lang="ru-RU" smtClean="0"/>
              <a:pPr/>
              <a:t>09.01.2016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E8D33F-B1EC-42A4-AFB5-EB1168C2F5B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1ABB60B-E69E-40A9-9076-339854392E7B}" type="datetimeFigureOut">
              <a:rPr lang="ru-RU" smtClean="0"/>
              <a:pPr/>
              <a:t>09.01.2016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7E8D33F-B1EC-42A4-AFB5-EB1168C2F5B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1071546"/>
            <a:ext cx="780765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Развитие умений писать слова с орфограммой </a:t>
            </a:r>
            <a:endParaRPr lang="ru-RU" sz="28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Буква </a:t>
            </a:r>
            <a:r>
              <a:rPr lang="ru-RU" sz="2800" b="1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после </a:t>
            </a:r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шипящих на </a:t>
            </a:r>
            <a:r>
              <a:rPr lang="ru-RU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конце имён </a:t>
            </a:r>
            <a:endParaRPr lang="ru-RU" sz="28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существительных</a:t>
            </a:r>
            <a:r>
              <a:rPr lang="ru-RU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графически обозначать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написания (4 класс).</a:t>
            </a:r>
            <a:endParaRPr lang="ru-RU" sz="28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3372" y="4643446"/>
            <a:ext cx="45109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 учитель начальных классов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МБУ «Лицея № 51» г.о. Тольятти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Вершинина Ольга Викторовна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428604"/>
            <a:ext cx="330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Русский язык «Школа 2100»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928670"/>
            <a:ext cx="4702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animacii.com/Animacii/Animicii_12/Detski_4/Uchilishtni/1-7uchenic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643050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428604"/>
            <a:ext cx="713009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</a:t>
            </a:r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 ПРЕЗЕНТАЦИИ ИСПОЛЬЗОВАЛИСЬ: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Образовательная система «Школа 2100» учебник : Русский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язык 4 класс,  Авторы :Р.Н.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Бунеев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Е.В.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Бунеева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О.В. Пронина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Методическое пособие 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Картинки: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https://yandex.ru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1802" y="642918"/>
            <a:ext cx="415581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Ну-ка, проверь дружок,</a:t>
            </a:r>
          </a:p>
          <a:p>
            <a:pPr algn="ctr"/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Ты готов начать урок?</a:t>
            </a:r>
          </a:p>
          <a:p>
            <a:pPr algn="ctr"/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Всё ль на месте? </a:t>
            </a:r>
          </a:p>
          <a:p>
            <a:pPr algn="ctr"/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Всё ль в порядке?</a:t>
            </a:r>
          </a:p>
          <a:p>
            <a:pPr algn="ctr"/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Книжка, ручка и тетрадка</a:t>
            </a:r>
          </a:p>
          <a:p>
            <a:pPr algn="ctr"/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Все ли правильно сидят?</a:t>
            </a:r>
          </a:p>
          <a:p>
            <a:pPr algn="ctr"/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Все ль внимательно глядят?</a:t>
            </a:r>
          </a:p>
          <a:p>
            <a:pPr algn="ctr"/>
            <a:endParaRPr lang="ru-RU" sz="24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Открывай скорей тетрадь</a:t>
            </a:r>
          </a:p>
          <a:p>
            <a:pPr algn="ctr"/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Начинаем мы писать…..</a:t>
            </a:r>
            <a:endParaRPr lang="ru-RU" sz="24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sch110.minsk.edu.by/be/sm.aspx?guid=12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06237"/>
            <a:ext cx="2212985" cy="230159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3438" y="5214950"/>
            <a:ext cx="3999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Число…       Классная работа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1214422"/>
            <a:ext cx="7390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Над р_кой, н_клонясь, что-то шепчет к_мыш_, а кругом на п_лях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непробудная тиш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_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500042"/>
            <a:ext cx="7270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Спишите предложение вставляя пропущенные буквы.</a:t>
            </a:r>
            <a:endParaRPr lang="ru-RU" sz="24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1785926"/>
            <a:ext cx="7093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наклонясь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что-то шепчет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камыш (м.р.),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кругом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полях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непробудная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тишь (ж.р.)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3214686"/>
            <a:ext cx="6366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Подчеркните слова, в которых букв больше, чем звуков. </a:t>
            </a:r>
            <a:endParaRPr lang="ru-RU" sz="20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68" y="3929066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Наклонясь</a:t>
            </a:r>
            <a:r>
              <a:rPr lang="ru-RU" dirty="0" smtClean="0"/>
              <a:t>, тишь</a:t>
            </a:r>
            <a:endParaRPr lang="ru-RU" dirty="0"/>
          </a:p>
        </p:txBody>
      </p:sp>
      <p:pic>
        <p:nvPicPr>
          <p:cNvPr id="2050" name="Picture 2" descr="http://img-fotki.yandex.ru/get/4613/134841010.1/0_5c4fe_4205dd29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714752"/>
            <a:ext cx="3120700" cy="2909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214290"/>
            <a:ext cx="2907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sz="28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178592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86050" y="164305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714744" y="785794"/>
            <a:ext cx="1122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Упр. 177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57290" y="1214422"/>
            <a:ext cx="6835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В упражнении найдите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выпишите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слова с орфограммой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непроверяемой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буквой гласного в корне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28926" y="1928802"/>
            <a:ext cx="37560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Шалаш, палач, гараж, карандаш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357290" y="2357430"/>
            <a:ext cx="46272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груз пассажира готовый к отправке,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нужен в пути - на хранение сдашь,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Прибудешь на место - без спешки, без давки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Получишь обратно свой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ценный.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86314" y="3214686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багаж</a:t>
            </a:r>
            <a:endParaRPr lang="ru-RU" sz="20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28728" y="3643314"/>
            <a:ext cx="6452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Выполните другие задания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упражнения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Запишите слова в два столбика. Объясните свой выбор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85918" y="4429132"/>
            <a:ext cx="61566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основе последнего задания сформулируйте цель урока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143108" y="62150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857356" y="5214950"/>
            <a:ext cx="6834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Научиться </a:t>
            </a:r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писать слова с орфограммой «Буква </a:t>
            </a:r>
            <a:r>
              <a:rPr lang="ru-RU" sz="2000" i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00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после букв </a:t>
            </a:r>
          </a:p>
          <a:p>
            <a:pPr algn="ctr"/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шипящих в конце имён существительных</a:t>
            </a:r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612" y="1357298"/>
            <a:ext cx="4935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бозначения разных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орфограмм-буквы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714356"/>
            <a:ext cx="2811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Графический диктант.</a:t>
            </a:r>
            <a:endParaRPr lang="ru-RU" sz="20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1928802"/>
            <a:ext cx="28624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обозначение мягкости _,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71868" y="2500306"/>
            <a:ext cx="2598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разделительный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=,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364" y="3000372"/>
            <a:ext cx="4310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показатель грамматической формы: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– (ж.р.), или = (м.р.), или = – (н.ф.).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3372" y="3929066"/>
            <a:ext cx="2530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Проверка  диктанта</a:t>
            </a:r>
            <a:endParaRPr lang="ru-RU" sz="20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5457" y="4286256"/>
            <a:ext cx="825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Метель, письмо, деревья, помощь, ночь, ночью, молоденький, обувь, речь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7422" y="4857760"/>
            <a:ext cx="473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–, –, – =, = – (ж.р.), = – (ж.р.), – =, – , –, = – (ж.р.).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857620" y="5286388"/>
            <a:ext cx="230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Работа в учебнике</a:t>
            </a:r>
            <a:endParaRPr lang="ru-RU" sz="20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7686" y="5715016"/>
            <a:ext cx="1058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176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metod-kopilka.ru/images/doc/4/3625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57224" y="1428736"/>
            <a:ext cx="33575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Мы устали чуточку,</a:t>
            </a:r>
          </a:p>
          <a:p>
            <a: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Отдохнем минуточку.</a:t>
            </a:r>
          </a:p>
          <a:p>
            <a: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Поворот, наклон, прыжок,</a:t>
            </a:r>
          </a:p>
          <a:p>
            <a: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Улыбнись давай дружок!</a:t>
            </a:r>
          </a:p>
          <a:p>
            <a: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Прямо спину ты держи,</a:t>
            </a:r>
          </a:p>
          <a:p>
            <a: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На соседа посмотри.</a:t>
            </a:r>
          </a:p>
          <a:p>
            <a: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Руки вверх и сразу вниз, </a:t>
            </a:r>
          </a:p>
          <a:p>
            <a: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И за парту вновь садись.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428604"/>
            <a:ext cx="2734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Работа в учебнике</a:t>
            </a:r>
            <a:endParaRPr lang="ru-RU" sz="24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72" y="928670"/>
            <a:ext cx="112011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178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00298" y="1357298"/>
            <a:ext cx="477393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Названия профессий: сторож, палач, ткач.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00298" y="1785926"/>
            <a:ext cx="5545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Названия зверей и птиц: морж, чиж, стриж, грач.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7422" y="2214554"/>
            <a:ext cx="643015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Названия продуктов питания, блюд: гуляш, фарш, борщ.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214810" y="2714620"/>
            <a:ext cx="1058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Упр.179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143248"/>
            <a:ext cx="700092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286248" y="4500570"/>
            <a:ext cx="1058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Упр.180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5000636"/>
            <a:ext cx="685804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7620" y="428604"/>
            <a:ext cx="1891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ИТОГ УРОКА</a:t>
            </a:r>
            <a:endParaRPr lang="ru-RU" sz="20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1285860"/>
            <a:ext cx="611000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Что у вас получалось сегодня лучше всего?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В чём испытали затруднения?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Кто сегодня получил отметку в дневник?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За что?</a:t>
            </a:r>
          </a:p>
          <a:p>
            <a:endParaRPr lang="ru-RU" dirty="0"/>
          </a:p>
        </p:txBody>
      </p:sp>
      <p:pic>
        <p:nvPicPr>
          <p:cNvPr id="21508" name="Picture 4" descr="http://www.tourdnepr.com/images/stories/news/070711_schoolboy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441625"/>
            <a:ext cx="3514716" cy="4135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928670"/>
            <a:ext cx="3638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32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1670" y="2000240"/>
            <a:ext cx="56542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1.Упр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6, с. 13–14.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Задание № 7, тема 6 в рабочей тетради.</a:t>
            </a:r>
          </a:p>
          <a:p>
            <a:endParaRPr lang="ru-RU" dirty="0"/>
          </a:p>
        </p:txBody>
      </p:sp>
      <p:pic>
        <p:nvPicPr>
          <p:cNvPr id="20482" name="Picture 2" descr="https://im1-tub-ru.yandex.net/i?id=10d159e91e332e647be258aba835b455&amp;n=33&amp;h=190&amp;w=1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000372"/>
            <a:ext cx="2371733" cy="3493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174</TotalTime>
  <Words>487</Words>
  <Application>Microsoft Office PowerPoint</Application>
  <PresentationFormat>Экран (4:3)</PresentationFormat>
  <Paragraphs>85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18</cp:revision>
  <dcterms:created xsi:type="dcterms:W3CDTF">2016-01-08T20:20:43Z</dcterms:created>
  <dcterms:modified xsi:type="dcterms:W3CDTF">2016-01-09T19:45:18Z</dcterms:modified>
</cp:coreProperties>
</file>