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&#1095;&#1090;&#1086;-&#1086;&#1079;&#1085;&#1072;&#1095;&#1072;&#1077;&#1090;.&#1088;&#1092;/%D1%81%D1%82%D1%80%D0%B5%D0%BA%D0%BE%D1%82%D0%B0%D0%BD%D0%B8%D0%B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2000" dirty="0" smtClean="0"/>
              <a:t> ребус</a:t>
            </a:r>
            <a:endParaRPr lang="ru-RU" sz="1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462" y="1935163"/>
            <a:ext cx="75490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000" dirty="0" smtClean="0"/>
              <a:t>  Запомни !</a:t>
            </a:r>
            <a:endParaRPr lang="ru-RU" sz="7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1343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4953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5340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84784"/>
            <a:ext cx="30575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 лексическое значение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500" dirty="0" smtClean="0"/>
              <a:t>Птица семейства вороновых с длинным хвостом и черным с белым оперением, </a:t>
            </a:r>
            <a:br>
              <a:rPr lang="ru-RU" sz="4500" dirty="0" smtClean="0"/>
            </a:br>
            <a:r>
              <a:rPr lang="ru-RU" sz="4500" dirty="0" smtClean="0"/>
              <a:t>издающая характерные звуки - </a:t>
            </a:r>
            <a:r>
              <a:rPr lang="ru-RU" sz="4500" u="sng" dirty="0" smtClean="0">
                <a:hlinkClick r:id="rId2"/>
              </a:rPr>
              <a:t>стрекотание</a:t>
            </a:r>
            <a:r>
              <a:rPr lang="ru-RU" sz="4500" dirty="0" smtClean="0"/>
              <a:t>.</a:t>
            </a:r>
            <a:br>
              <a:rPr lang="ru-RU" sz="4500" dirty="0" smtClean="0"/>
            </a:br>
            <a:endParaRPr lang="ru-RU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 этимологическая справка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   Своё имя </a:t>
            </a: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  рока</a:t>
            </a: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получила от исходного 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сорка</a:t>
            </a:r>
            <a:r>
              <a:rPr lang="ru-RU" sz="4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, передающего особенности её пения. Сороку называют стрекотуньей, трещоткой; сороки трещат, тарахтят, стрекочут.</a:t>
            </a:r>
          </a:p>
          <a:p>
            <a:pPr algn="ctr">
              <a:buNone/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Сорока – </a:t>
            </a:r>
            <a:r>
              <a:rPr lang="ru-RU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сорка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= «стрекочет, трещит, тарахтит».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16832"/>
            <a:ext cx="1762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277670" cy="48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6672"/>
            <a:ext cx="3600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однокоренные слова</a:t>
            </a:r>
            <a:endParaRPr lang="ru-RU" sz="6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4386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53136"/>
            <a:ext cx="48863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sz="7000" dirty="0" smtClean="0"/>
              <a:t>фразеологизмы</a:t>
            </a:r>
            <a:endParaRPr lang="ru-RU" sz="7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5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Сорока на хвосте принесла.</a:t>
            </a:r>
          </a:p>
          <a:p>
            <a:pPr>
              <a:defRPr/>
            </a:pPr>
            <a:r>
              <a:rPr lang="ru-RU" sz="45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Трещит как сорока.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221088"/>
            <a:ext cx="20955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magpie_(pica_pica)-4"/>
          <p:cNvPicPr>
            <a:picLocks noChangeAspect="1" noChangeArrowheads="1"/>
          </p:cNvPicPr>
          <p:nvPr/>
        </p:nvPicPr>
        <p:blipFill>
          <a:blip r:embed="rId2" cstate="print">
            <a:lum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438400" y="304800"/>
            <a:ext cx="4992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FF0000"/>
                </a:solidFill>
                <a:latin typeface="Georgia" pitchFamily="18" charset="0"/>
              </a:rPr>
              <a:t>Пословицы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98913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Georgia" pitchFamily="18" charset="0"/>
              </a:rPr>
              <a:t>Сорока стрекочет – гостей пророчит.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92417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Georgia" pitchFamily="18" charset="0"/>
              </a:rPr>
              <a:t>На открытом месте сорока гнездо не вьёт.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436562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Georgia" pitchFamily="18" charset="0"/>
              </a:rPr>
              <a:t>Сорока один раз клюнет – десять раз осмотрится.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5791200"/>
            <a:ext cx="9070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Georgia" pitchFamily="18" charset="0"/>
              </a:rPr>
              <a:t>Сорока скажет вороне, ворона ворону, </a:t>
            </a:r>
          </a:p>
          <a:p>
            <a:pPr>
              <a:defRPr/>
            </a:pPr>
            <a:r>
              <a:rPr lang="ru-RU" sz="3200" b="1" dirty="0">
                <a:solidFill>
                  <a:srgbClr val="FFFF66"/>
                </a:solidFill>
                <a:latin typeface="Georgia" pitchFamily="18" charset="0"/>
              </a:rPr>
              <a:t>а ворон всему городу.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7000" dirty="0" smtClean="0"/>
              <a:t>стихотворение</a:t>
            </a:r>
            <a:endParaRPr lang="ru-RU" sz="7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   Двум сорокам на заборе</a:t>
            </a:r>
            <a:br>
              <a:rPr lang="ru-RU" sz="3000" dirty="0" smtClean="0"/>
            </a:br>
            <a:r>
              <a:rPr lang="ru-RU" sz="3000" dirty="0" smtClean="0"/>
              <a:t>Захотелось вдруг поспорить</a:t>
            </a:r>
            <a:br>
              <a:rPr lang="ru-RU" sz="3000" dirty="0" smtClean="0"/>
            </a:br>
            <a:r>
              <a:rPr lang="ru-RU" sz="3000" dirty="0" smtClean="0"/>
              <a:t>У кого из них чернее</a:t>
            </a:r>
            <a:br>
              <a:rPr lang="ru-RU" sz="3000" dirty="0" smtClean="0"/>
            </a:br>
            <a:r>
              <a:rPr lang="ru-RU" sz="3000" dirty="0" smtClean="0"/>
              <a:t>И длиннее вырос хвост?</a:t>
            </a:r>
            <a:br>
              <a:rPr lang="ru-RU" sz="3000" dirty="0" smtClean="0"/>
            </a:br>
            <a:r>
              <a:rPr lang="ru-RU" sz="3000" dirty="0" smtClean="0"/>
              <a:t>Но пока они кричали</a:t>
            </a:r>
            <a:br>
              <a:rPr lang="ru-RU" sz="3000" dirty="0" smtClean="0"/>
            </a:br>
            <a:r>
              <a:rPr lang="ru-RU" sz="3000" dirty="0" smtClean="0"/>
              <a:t>И хвосты свои сличали,</a:t>
            </a:r>
            <a:br>
              <a:rPr lang="ru-RU" sz="3000" dirty="0" smtClean="0"/>
            </a:br>
            <a:r>
              <a:rPr lang="ru-RU" sz="3000" dirty="0" smtClean="0"/>
              <a:t>Рыжий кот в одно мгновенье</a:t>
            </a:r>
            <a:br>
              <a:rPr lang="ru-RU" sz="3000" dirty="0" smtClean="0"/>
            </a:br>
            <a:r>
              <a:rPr lang="ru-RU" sz="3000" dirty="0" smtClean="0"/>
              <a:t>Им ответил на вопрос.</a:t>
            </a:r>
          </a:p>
          <a:p>
            <a:pPr>
              <a:buNone/>
            </a:pPr>
            <a:r>
              <a:rPr lang="ru-RU" dirty="0" smtClean="0"/>
              <a:t>                                               И. </a:t>
            </a:r>
            <a:r>
              <a:rPr lang="ru-RU" dirty="0" err="1" smtClean="0"/>
              <a:t>Нуденльман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120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ребус</vt:lpstr>
      <vt:lpstr>Слайд 2</vt:lpstr>
      <vt:lpstr> лексическое значение</vt:lpstr>
      <vt:lpstr> этимологическая справка</vt:lpstr>
      <vt:lpstr>Слайд 5</vt:lpstr>
      <vt:lpstr>  однокоренные слова</vt:lpstr>
      <vt:lpstr>  фразеологизмы</vt:lpstr>
      <vt:lpstr>Слайд 8</vt:lpstr>
      <vt:lpstr> стихотворение</vt:lpstr>
      <vt:lpstr>  Запомни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Evgeniy</dc:creator>
  <cp:lastModifiedBy>Admin</cp:lastModifiedBy>
  <cp:revision>11</cp:revision>
  <dcterms:created xsi:type="dcterms:W3CDTF">2014-07-23T09:46:39Z</dcterms:created>
  <dcterms:modified xsi:type="dcterms:W3CDTF">2015-06-03T10:06:41Z</dcterms:modified>
</cp:coreProperties>
</file>