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0000" dirty="0" smtClean="0"/>
              <a:t> загадка</a:t>
            </a:r>
            <a:endParaRPr lang="ru-RU" sz="10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4500" dirty="0" smtClean="0"/>
              <a:t>Спозаранку я встаю,</a:t>
            </a:r>
            <a:br>
              <a:rPr lang="ru-RU" sz="4500" dirty="0" smtClean="0"/>
            </a:br>
            <a:r>
              <a:rPr lang="ru-RU" sz="4500" dirty="0" smtClean="0"/>
              <a:t>Звонким голосом пою.</a:t>
            </a:r>
            <a:br>
              <a:rPr lang="ru-RU" sz="4500" dirty="0" smtClean="0"/>
            </a:br>
            <a:r>
              <a:rPr lang="ru-RU" sz="4500" dirty="0" smtClean="0"/>
              <a:t>Травку разгребаю,</a:t>
            </a:r>
            <a:br>
              <a:rPr lang="ru-RU" sz="4500" dirty="0" smtClean="0"/>
            </a:br>
            <a:r>
              <a:rPr lang="ru-RU" sz="4500" dirty="0" smtClean="0"/>
              <a:t>Зёрна собираю.</a:t>
            </a:r>
            <a:br>
              <a:rPr lang="ru-RU" sz="4500" dirty="0" smtClean="0"/>
            </a:br>
            <a:r>
              <a:rPr lang="ru-RU" sz="4500" dirty="0" smtClean="0"/>
              <a:t>У меня есть гребешок, </a:t>
            </a:r>
            <a:br>
              <a:rPr lang="ru-RU" sz="4500" dirty="0" smtClean="0"/>
            </a:br>
            <a:r>
              <a:rPr lang="ru-RU" sz="4500" dirty="0" smtClean="0"/>
              <a:t>Кто я дети?……</a:t>
            </a:r>
            <a:endParaRPr lang="ru-RU" sz="4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6672"/>
            <a:ext cx="7236296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88640"/>
            <a:ext cx="22669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 лексическое значение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500" dirty="0" smtClean="0"/>
              <a:t>    Домашняя птица с ярким, разноцветным оперением, красным гребешком</a:t>
            </a:r>
          </a:p>
          <a:p>
            <a:pPr>
              <a:buNone/>
            </a:pPr>
            <a:r>
              <a:rPr lang="ru-RU" sz="4500" dirty="0" smtClean="0"/>
              <a:t>  на голове и красной бородкой.</a:t>
            </a:r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3356992"/>
            <a:ext cx="241935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6000" dirty="0" smtClean="0"/>
              <a:t>этимологическая справка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Главное, чем славится           , – это своим пением.           – своеобразные поющие часы. С                    (на рассвете) люди просыпались. С                      (с заходом солнца) ложились спать. Сигналом служил                      крик. За способность громко и звонко петь и прозвали                                                                 к             .</a:t>
            </a:r>
          </a:p>
          <a:p>
            <a:pPr>
              <a:buNone/>
            </a:pPr>
            <a:r>
              <a:rPr lang="ru-RU" dirty="0" smtClean="0"/>
              <a:t>   В отдельных районах нашей страны </a:t>
            </a:r>
            <a:r>
              <a:rPr lang="ru-RU" i="1" dirty="0" smtClean="0"/>
              <a:t>              </a:t>
            </a:r>
            <a:r>
              <a:rPr lang="ru-RU" dirty="0" smtClean="0"/>
              <a:t> называют </a:t>
            </a:r>
            <a:r>
              <a:rPr lang="ru-RU" i="1" dirty="0" err="1" smtClean="0"/>
              <a:t>певень</a:t>
            </a:r>
            <a:r>
              <a:rPr lang="ru-RU" dirty="0" smtClean="0"/>
              <a:t>, </a:t>
            </a:r>
            <a:r>
              <a:rPr lang="ru-RU" i="1" dirty="0" smtClean="0"/>
              <a:t>певун</a:t>
            </a:r>
            <a:r>
              <a:rPr lang="ru-RU" dirty="0" smtClean="0"/>
              <a:t>. Слова </a:t>
            </a:r>
            <a:r>
              <a:rPr lang="ru-RU" i="1" dirty="0" smtClean="0"/>
              <a:t>            </a:t>
            </a:r>
            <a:r>
              <a:rPr lang="ru-RU" dirty="0" smtClean="0"/>
              <a:t>, </a:t>
            </a:r>
            <a:r>
              <a:rPr lang="ru-RU" i="1" dirty="0" err="1" smtClean="0"/>
              <a:t>певень</a:t>
            </a:r>
            <a:r>
              <a:rPr lang="ru-RU" dirty="0" smtClean="0"/>
              <a:t>, </a:t>
            </a:r>
            <a:r>
              <a:rPr lang="ru-RU" i="1" dirty="0" smtClean="0"/>
              <a:t>певун</a:t>
            </a:r>
            <a:r>
              <a:rPr lang="ru-RU" dirty="0" smtClean="0"/>
              <a:t> русские, и восходят они к глаголу </a:t>
            </a:r>
            <a:r>
              <a:rPr lang="ru-RU" i="1" dirty="0" smtClean="0"/>
              <a:t>петь</a:t>
            </a:r>
            <a:r>
              <a:rPr lang="ru-RU" dirty="0" smtClean="0"/>
              <a:t>. </a:t>
            </a:r>
            <a:r>
              <a:rPr lang="ru-RU" i="1" dirty="0" smtClean="0"/>
              <a:t>            </a:t>
            </a:r>
            <a:r>
              <a:rPr lang="ru-RU" dirty="0" smtClean="0"/>
              <a:t> – </a:t>
            </a:r>
            <a:r>
              <a:rPr lang="ru-RU" i="1" dirty="0" smtClean="0"/>
              <a:t>петь</a:t>
            </a:r>
            <a:r>
              <a:rPr lang="ru-RU" dirty="0" smtClean="0"/>
              <a:t>, </a:t>
            </a:r>
            <a:r>
              <a:rPr lang="ru-RU" i="1" dirty="0" err="1" smtClean="0"/>
              <a:t>певень</a:t>
            </a:r>
            <a:r>
              <a:rPr lang="ru-RU" dirty="0" smtClean="0"/>
              <a:t> = «поющая птица», «любящая петь».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988840"/>
            <a:ext cx="7429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725144"/>
            <a:ext cx="7429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1988840"/>
            <a:ext cx="7810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5013176"/>
            <a:ext cx="7810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3284984"/>
            <a:ext cx="8953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4365104"/>
            <a:ext cx="8953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645024"/>
            <a:ext cx="10858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2996952"/>
            <a:ext cx="15621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0072" y="2276872"/>
            <a:ext cx="12287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7944" y="2564904"/>
            <a:ext cx="12287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8184" y="3573016"/>
            <a:ext cx="1005380" cy="11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4500" dirty="0" smtClean="0"/>
              <a:t>   Голосистый </a:t>
            </a:r>
            <a:r>
              <a:rPr lang="ru-RU" sz="4500" b="1" dirty="0" smtClean="0"/>
              <a:t>петушок</a:t>
            </a:r>
            <a:r>
              <a:rPr lang="ru-RU" sz="4500" dirty="0" smtClean="0"/>
              <a:t>,</a:t>
            </a:r>
            <a:br>
              <a:rPr lang="ru-RU" sz="4500" dirty="0" smtClean="0"/>
            </a:br>
            <a:r>
              <a:rPr lang="ru-RU" sz="4500" dirty="0" smtClean="0"/>
              <a:t>Красно - алый гребешок.</a:t>
            </a:r>
            <a:br>
              <a:rPr lang="ru-RU" sz="4500" dirty="0" smtClean="0"/>
            </a:br>
            <a:r>
              <a:rPr lang="ru-RU" sz="4500" dirty="0" smtClean="0"/>
              <a:t>По утру чуть свет встает,</a:t>
            </a:r>
            <a:br>
              <a:rPr lang="ru-RU" sz="4500" dirty="0" smtClean="0"/>
            </a:br>
            <a:r>
              <a:rPr lang="ru-RU" sz="4500" dirty="0" smtClean="0"/>
              <a:t>Громко песенку поет.</a:t>
            </a:r>
            <a:br>
              <a:rPr lang="ru-RU" sz="4500" dirty="0" smtClean="0"/>
            </a:br>
            <a:r>
              <a:rPr lang="ru-RU" sz="4500" dirty="0" smtClean="0"/>
              <a:t>У него так много дел,</a:t>
            </a:r>
            <a:br>
              <a:rPr lang="ru-RU" sz="4500" dirty="0" smtClean="0"/>
            </a:br>
            <a:r>
              <a:rPr lang="ru-RU" sz="4500" dirty="0" smtClean="0"/>
              <a:t>Рано встал и все успел!</a:t>
            </a:r>
            <a:br>
              <a:rPr lang="ru-RU" sz="4500" dirty="0" smtClean="0"/>
            </a:br>
            <a:endParaRPr lang="ru-RU" sz="45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980728"/>
            <a:ext cx="25431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6000" dirty="0" smtClean="0"/>
              <a:t>однокоренные слова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060848"/>
            <a:ext cx="48387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 пословицы и поговорки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500" dirty="0" smtClean="0"/>
              <a:t>Петухи зари не проспят.</a:t>
            </a:r>
          </a:p>
          <a:p>
            <a:r>
              <a:rPr lang="ru-RU" sz="4500" dirty="0" smtClean="0"/>
              <a:t>Петух скажет курице, а она – всей  улице.</a:t>
            </a:r>
          </a:p>
          <a:p>
            <a:r>
              <a:rPr lang="ru-RU" sz="4500" dirty="0" smtClean="0"/>
              <a:t>Драчливый петух жирен не бывает.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 фразеологизмы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500" i="1" dirty="0" smtClean="0"/>
              <a:t>Пустить (дать) петуха</a:t>
            </a:r>
            <a:r>
              <a:rPr lang="ru-RU" sz="4500" dirty="0" smtClean="0"/>
              <a:t> .</a:t>
            </a:r>
          </a:p>
          <a:p>
            <a:r>
              <a:rPr lang="ru-RU" sz="4500" i="1" dirty="0" smtClean="0"/>
              <a:t>Пустить красного петуха</a:t>
            </a:r>
            <a:r>
              <a:rPr lang="ru-RU" sz="4500" dirty="0" smtClean="0"/>
              <a:t> .</a:t>
            </a:r>
          </a:p>
          <a:p>
            <a:r>
              <a:rPr lang="ru-RU" sz="4500" i="1" dirty="0" smtClean="0"/>
              <a:t>До петухов (с петухами</a:t>
            </a:r>
            <a:r>
              <a:rPr lang="ru-RU" sz="4500" dirty="0" smtClean="0"/>
              <a:t>).</a:t>
            </a:r>
          </a:p>
          <a:p>
            <a:r>
              <a:rPr lang="ru-RU" sz="4500" i="1" dirty="0" smtClean="0"/>
              <a:t>Ни </a:t>
            </a:r>
            <a:r>
              <a:rPr lang="ru-RU" sz="4500" i="1" dirty="0" err="1" smtClean="0"/>
              <a:t>бе</a:t>
            </a:r>
            <a:r>
              <a:rPr lang="ru-RU" sz="4500" i="1" dirty="0" smtClean="0"/>
              <a:t>, </a:t>
            </a:r>
            <a:r>
              <a:rPr lang="ru-RU" sz="4500" i="1" dirty="0" err="1" smtClean="0"/>
              <a:t>ни</a:t>
            </a:r>
            <a:r>
              <a:rPr lang="ru-RU" sz="4500" i="1" dirty="0" smtClean="0"/>
              <a:t> </a:t>
            </a:r>
            <a:r>
              <a:rPr lang="ru-RU" sz="4500" i="1" dirty="0" err="1" smtClean="0"/>
              <a:t>ме</a:t>
            </a:r>
            <a:r>
              <a:rPr lang="ru-RU" sz="4500" i="1" dirty="0" smtClean="0"/>
              <a:t>, </a:t>
            </a:r>
            <a:r>
              <a:rPr lang="ru-RU" sz="4500" i="1" dirty="0" err="1" smtClean="0"/>
              <a:t>ни</a:t>
            </a:r>
            <a:r>
              <a:rPr lang="ru-RU" sz="4500" i="1" dirty="0" smtClean="0"/>
              <a:t> «кукареку».</a:t>
            </a:r>
            <a:endParaRPr lang="ru-RU" sz="4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000" dirty="0" smtClean="0"/>
              <a:t> запомни!</a:t>
            </a:r>
            <a:endParaRPr lang="ru-RU" sz="7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6552728" cy="492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700808"/>
            <a:ext cx="44767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92</TotalTime>
  <Words>116</Words>
  <Application>Microsoft Office PowerPoint</Application>
  <PresentationFormat>Экран (4:3)</PresentationFormat>
  <Paragraphs>21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 загадка</vt:lpstr>
      <vt:lpstr>Слайд 2</vt:lpstr>
      <vt:lpstr> лексическое значение</vt:lpstr>
      <vt:lpstr> этимологическая справка</vt:lpstr>
      <vt:lpstr>Слайд 5</vt:lpstr>
      <vt:lpstr> однокоренные слова</vt:lpstr>
      <vt:lpstr> пословицы и поговорки</vt:lpstr>
      <vt:lpstr> фразеологизмы</vt:lpstr>
      <vt:lpstr> запомни!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Evgeniy</dc:creator>
  <cp:lastModifiedBy>Admin</cp:lastModifiedBy>
  <cp:revision>16</cp:revision>
  <dcterms:created xsi:type="dcterms:W3CDTF">2014-07-13T08:58:51Z</dcterms:created>
  <dcterms:modified xsi:type="dcterms:W3CDTF">2015-06-03T10:05:16Z</dcterms:modified>
</cp:coreProperties>
</file>