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/>
              <a:t>    ребус</a:t>
            </a:r>
            <a:endParaRPr lang="ru-RU" sz="1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01044"/>
            <a:ext cx="7200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6000" smtClean="0"/>
              <a:t> фразеологизмы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Стреляный воробей. </a:t>
            </a:r>
          </a:p>
          <a:p>
            <a:r>
              <a:rPr lang="ru-RU" sz="4000" i="1" dirty="0" smtClean="0"/>
              <a:t>С воробьиный нос </a:t>
            </a:r>
            <a:r>
              <a:rPr lang="ru-RU" sz="4000" dirty="0" smtClean="0"/>
              <a:t>или </a:t>
            </a:r>
            <a:r>
              <a:rPr lang="ru-RU" sz="4000" i="1" dirty="0" smtClean="0"/>
              <a:t>короче воробьиного носа. </a:t>
            </a:r>
          </a:p>
          <a:p>
            <a:r>
              <a:rPr lang="ru-RU" sz="4000" i="1" dirty="0" smtClean="0"/>
              <a:t>С воробьиный шаг .</a:t>
            </a:r>
          </a:p>
          <a:p>
            <a:r>
              <a:rPr lang="ru-RU" sz="4000" i="1" dirty="0" smtClean="0"/>
              <a:t>Воробьиная ночь. </a:t>
            </a:r>
          </a:p>
          <a:p>
            <a:r>
              <a:rPr lang="ru-RU" sz="4000" i="1" dirty="0" smtClean="0"/>
              <a:t>Стрелять из пушки по воробьям.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575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500" dirty="0" smtClean="0"/>
              <a:t>В теплый край я не летаю,</a:t>
            </a:r>
          </a:p>
          <a:p>
            <a:pPr>
              <a:buNone/>
            </a:pPr>
            <a:r>
              <a:rPr lang="ru-RU" sz="4500" dirty="0" smtClean="0"/>
              <a:t>Здесь под крышей обитаю,</a:t>
            </a:r>
          </a:p>
          <a:p>
            <a:pPr>
              <a:buNone/>
            </a:pPr>
            <a:r>
              <a:rPr lang="ru-RU" sz="4500" dirty="0" smtClean="0"/>
              <a:t>Чик-чирик, не робей!</a:t>
            </a:r>
          </a:p>
          <a:p>
            <a:pPr>
              <a:buNone/>
            </a:pPr>
            <a:r>
              <a:rPr lang="ru-RU" sz="4500" dirty="0" smtClean="0"/>
              <a:t>Я бывалый …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952328" cy="23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6712"/>
            <a:ext cx="3800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6000" dirty="0" smtClean="0"/>
              <a:t>лексическое 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500" dirty="0" smtClean="0"/>
              <a:t>   Маленькая птичка с серо-черным оперением, живущая обычно близ </a:t>
            </a:r>
          </a:p>
          <a:p>
            <a:pPr>
              <a:buNone/>
            </a:pPr>
            <a:r>
              <a:rPr lang="ru-RU" sz="4500" dirty="0" smtClean="0"/>
              <a:t>   жилых</a:t>
            </a:r>
          </a:p>
          <a:p>
            <a:pPr>
              <a:buNone/>
            </a:pPr>
            <a:r>
              <a:rPr lang="ru-RU" sz="4500" dirty="0" smtClean="0"/>
              <a:t>   строений.</a:t>
            </a:r>
            <a:endParaRPr lang="ru-RU" sz="4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4333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 этимологическая справка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400" dirty="0" smtClean="0"/>
              <a:t>Когда увидишь, как ловко таскают крошки у неповоротливых голубей эти смышленые птахи, поневоле подумаешь: «воробей» - это просто-напросто «вора бей». А вот некоторые ученые думают иначе. Слово </a:t>
            </a:r>
            <a:r>
              <a:rPr lang="ru-RU" sz="3400" i="1" dirty="0" smtClean="0"/>
              <a:t>воробей </a:t>
            </a:r>
            <a:r>
              <a:rPr lang="ru-RU" sz="3400" dirty="0" smtClean="0"/>
              <a:t>восходит к древней основе </a:t>
            </a:r>
            <a:r>
              <a:rPr lang="ru-RU" sz="3400" i="1" dirty="0" smtClean="0"/>
              <a:t>вор-.</a:t>
            </a:r>
            <a:r>
              <a:rPr lang="ru-RU" sz="3400" dirty="0" smtClean="0"/>
              <a:t> От нее образованы такие слова, как </a:t>
            </a:r>
            <a:r>
              <a:rPr lang="ru-RU" sz="3400" i="1" dirty="0" smtClean="0"/>
              <a:t>ворота, забор.</a:t>
            </a:r>
            <a:r>
              <a:rPr lang="ru-RU" sz="3400" dirty="0" smtClean="0"/>
              <a:t> Наверное, за то воробей получил свое имя, что издавна вертелся подле человеческого жилья, на воротах да заборах сидел.</a:t>
            </a:r>
          </a:p>
          <a:p>
            <a:pPr>
              <a:buNone/>
            </a:pPr>
            <a:r>
              <a:rPr lang="ru-RU" sz="3400" dirty="0" smtClean="0"/>
              <a:t>      Разные птицы подают голос по-разному. Из звуков, которые они издают, образовано немало слов-названий птиц. Так, воробей назван по своему чириканью, от звукоподражательного «вор». Та же основа и в несохранившемся «</a:t>
            </a:r>
            <a:r>
              <a:rPr lang="ru-RU" sz="3400" dirty="0" err="1" smtClean="0"/>
              <a:t>ворк</a:t>
            </a:r>
            <a:r>
              <a:rPr lang="ru-RU" sz="3400" dirty="0" smtClean="0"/>
              <a:t>», на базе которого образовалось «ворковать», т. е. «издавать переливчатые звуки».</a:t>
            </a:r>
            <a:r>
              <a:rPr lang="ru-RU" sz="3400" i="1" dirty="0" smtClean="0"/>
              <a:t> Воробей – </a:t>
            </a:r>
            <a:r>
              <a:rPr lang="ru-RU" sz="3400" dirty="0" smtClean="0"/>
              <a:t>слово-помощник для первой безударной гласной «о» – вор, </a:t>
            </a:r>
            <a:r>
              <a:rPr lang="ru-RU" sz="3400" dirty="0" err="1" smtClean="0"/>
              <a:t>ворк</a:t>
            </a:r>
            <a:r>
              <a:rPr lang="ru-RU" sz="3400" dirty="0" smtClean="0"/>
              <a:t> – «воркует, издает переливчатые звуки».</a:t>
            </a:r>
          </a:p>
          <a:p>
            <a:pPr>
              <a:buNone/>
            </a:pPr>
            <a:r>
              <a:rPr lang="ru-RU" sz="3400" dirty="0" smtClean="0"/>
              <a:t>      Воробей – воплощение оптимизма, терпения.</a:t>
            </a:r>
            <a:endParaRPr lang="ru-RU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867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457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однокоренные слова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293570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стихотворение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500" dirty="0" smtClean="0"/>
              <a:t>Воробей мой, воробьишко!</a:t>
            </a:r>
          </a:p>
          <a:p>
            <a:pPr>
              <a:buNone/>
            </a:pPr>
            <a:r>
              <a:rPr lang="ru-RU" sz="4500" dirty="0" smtClean="0"/>
              <a:t>Серый, юркий, словно мышка.</a:t>
            </a:r>
          </a:p>
          <a:p>
            <a:pPr>
              <a:buNone/>
            </a:pPr>
            <a:r>
              <a:rPr lang="ru-RU" sz="4500" dirty="0" smtClean="0"/>
              <a:t>Глазки – бисер, лапки – врозь,</a:t>
            </a:r>
          </a:p>
          <a:p>
            <a:pPr>
              <a:buNone/>
            </a:pPr>
            <a:r>
              <a:rPr lang="ru-RU" sz="4500" dirty="0" smtClean="0"/>
              <a:t>Лапки – боком, лапки – вкось…</a:t>
            </a:r>
          </a:p>
          <a:p>
            <a:pPr>
              <a:buNone/>
            </a:pPr>
            <a:r>
              <a:rPr lang="ru-RU" sz="4500" dirty="0" smtClean="0"/>
              <a:t>( С. Черный)</a:t>
            </a:r>
            <a:endParaRPr lang="ru-RU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пословицы и поговорки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500" dirty="0" smtClean="0"/>
              <a:t>Слово не воробей, вылетит – не поймаешь.</a:t>
            </a:r>
          </a:p>
          <a:p>
            <a:r>
              <a:rPr lang="ru-RU" sz="4500" dirty="0" smtClean="0"/>
              <a:t>Воробей и на кошку чирикает.</a:t>
            </a:r>
          </a:p>
          <a:p>
            <a:r>
              <a:rPr lang="ru-RU" sz="4500" dirty="0" smtClean="0"/>
              <a:t> Старого воробья на мякине не проведешь. (</a:t>
            </a:r>
            <a:r>
              <a:rPr lang="ru-RU" sz="4500" i="1" dirty="0" smtClean="0"/>
              <a:t>Мякина</a:t>
            </a:r>
            <a:r>
              <a:rPr lang="ru-RU" sz="4500" dirty="0" smtClean="0"/>
              <a:t> – остатки колосьев, стеблей)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154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    ребус</vt:lpstr>
      <vt:lpstr>Презентация PowerPoint</vt:lpstr>
      <vt:lpstr>Презентация PowerPoint</vt:lpstr>
      <vt:lpstr> лексическое значение</vt:lpstr>
      <vt:lpstr> этимологическая справка</vt:lpstr>
      <vt:lpstr>Презентация PowerPoint</vt:lpstr>
      <vt:lpstr> однокоренные слова</vt:lpstr>
      <vt:lpstr> стихотворение</vt:lpstr>
      <vt:lpstr> пословицы и поговорки</vt:lpstr>
      <vt:lpstr>  фразеологизмы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</dc:creator>
  <cp:lastModifiedBy>Admin</cp:lastModifiedBy>
  <cp:revision>10</cp:revision>
  <dcterms:created xsi:type="dcterms:W3CDTF">2014-07-08T09:55:23Z</dcterms:created>
  <dcterms:modified xsi:type="dcterms:W3CDTF">2016-01-13T18:01:49Z</dcterms:modified>
</cp:coreProperties>
</file>