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000" dirty="0" smtClean="0"/>
              <a:t>   </a:t>
            </a:r>
            <a:r>
              <a:rPr lang="ru-RU" sz="10000" dirty="0" smtClean="0"/>
              <a:t>ребус</a:t>
            </a:r>
            <a:endParaRPr lang="ru-RU" sz="1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6935"/>
            <a:ext cx="8229600" cy="238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/>
              <a:t>Жил да был Воробей </a:t>
            </a:r>
          </a:p>
          <a:p>
            <a:pPr>
              <a:buNone/>
            </a:pPr>
            <a:r>
              <a:rPr lang="ru-RU" sz="3500" dirty="0" smtClean="0"/>
              <a:t>По прозванью Ротозей. </a:t>
            </a:r>
          </a:p>
          <a:p>
            <a:pPr>
              <a:buNone/>
            </a:pPr>
            <a:r>
              <a:rPr lang="ru-RU" sz="3500" dirty="0" smtClean="0"/>
              <a:t>И зимой, и </a:t>
            </a:r>
          </a:p>
          <a:p>
            <a:pPr>
              <a:buNone/>
            </a:pPr>
            <a:r>
              <a:rPr lang="ru-RU" sz="3500" dirty="0" smtClean="0"/>
              <a:t>летом он </a:t>
            </a:r>
          </a:p>
          <a:p>
            <a:pPr>
              <a:buNone/>
            </a:pPr>
            <a:r>
              <a:rPr lang="ru-RU" sz="3500" dirty="0" smtClean="0"/>
              <a:t>Обожал </a:t>
            </a:r>
          </a:p>
          <a:p>
            <a:pPr>
              <a:buNone/>
            </a:pPr>
            <a:r>
              <a:rPr lang="ru-RU" sz="3500" b="1" dirty="0" smtClean="0"/>
              <a:t>считать ворон</a:t>
            </a:r>
            <a:r>
              <a:rPr lang="ru-RU" sz="3500" dirty="0" smtClean="0"/>
              <a:t>.</a:t>
            </a:r>
            <a:endParaRPr lang="ru-RU" sz="3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68648"/>
            <a:ext cx="5040560" cy="44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369518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3219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лексическое значение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500" b="1" dirty="0" smtClean="0"/>
              <a:t>  Всеядная птица семейства           о                      ,</a:t>
            </a:r>
          </a:p>
          <a:p>
            <a:pPr>
              <a:buNone/>
            </a:pPr>
            <a:r>
              <a:rPr lang="ru-RU" sz="4500" b="1" dirty="0" smtClean="0"/>
              <a:t> серая с чёрным </a:t>
            </a:r>
          </a:p>
          <a:p>
            <a:pPr>
              <a:buNone/>
            </a:pPr>
            <a:r>
              <a:rPr lang="ru-RU" sz="4500" b="1" dirty="0" smtClean="0"/>
              <a:t> или чёрная.</a:t>
            </a:r>
            <a:endParaRPr lang="ru-RU" sz="45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3095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353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500" dirty="0" smtClean="0"/>
              <a:t>   этимологическая справка</a:t>
            </a:r>
            <a:endParaRPr lang="ru-RU" sz="5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/>
              <a:t>    Происхождение слова неясно. Скорее всего от того же звукоподражания, которое содержится в слове «воробей» –</a:t>
            </a:r>
            <a:r>
              <a:rPr lang="ru-RU" sz="3500" b="1" dirty="0" err="1" smtClean="0"/>
              <a:t>ворк</a:t>
            </a:r>
            <a:r>
              <a:rPr lang="ru-RU" sz="3500" b="1" dirty="0" smtClean="0"/>
              <a:t>.</a:t>
            </a:r>
            <a:endParaRPr lang="ru-RU" sz="3500" dirty="0" smtClean="0"/>
          </a:p>
          <a:p>
            <a:pPr>
              <a:buNone/>
            </a:pPr>
            <a:r>
              <a:rPr lang="ru-RU" sz="3500" b="1" dirty="0" smtClean="0"/>
              <a:t>                    и               родственны слову вороной «чёрный». Возможно, птиц назвали так за чёрное оперение. Ворона – ворон –вороной = «чёрный». </a:t>
            </a:r>
            <a:endParaRPr lang="ru-RU" sz="35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157192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149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85184"/>
            <a:ext cx="149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7593"/>
            <a:ext cx="6342812" cy="457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714" y="908720"/>
            <a:ext cx="336028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35779"/>
            <a:ext cx="5861623" cy="67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однокоренные слова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59725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4495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пословицы и поговорки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Белую ворону и свои заклюют.</a:t>
            </a:r>
          </a:p>
          <a:p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Куда ворона летит, туда и глядит.</a:t>
            </a:r>
          </a:p>
          <a:p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Соловей месяц поёт, а ворона круглый год каркает.</a:t>
            </a:r>
          </a:p>
          <a:p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Дом вороны найдёшь по карканью.</a:t>
            </a:r>
          </a:p>
          <a:p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Пуганая ворона и куста боится.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чужой сторонушке рад родной воробушке.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Вороне соколом не быть.</a:t>
            </a:r>
            <a:endParaRPr lang="ru-RU" sz="2800" b="1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sz="28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3" descr="483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ffectLst>
            <a:outerShdw dist="35921" dir="2700000" algn="ctr" rotWithShape="0">
              <a:srgbClr val="000099"/>
            </a:outerShdw>
          </a:effec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627784" y="0"/>
            <a:ext cx="4514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20006097" algn="ctr" rotWithShape="0">
              <a:srgbClr val="0033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Пословицы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052736"/>
            <a:ext cx="7548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Куда ворона летит, туда и глядит.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1628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Соловей месяц поёт, а ворона круглый год каркает.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2708920"/>
            <a:ext cx="8015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Дом вороны найдёшь по карканью.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3429000"/>
            <a:ext cx="709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Пуганая ворона и куста боится.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4077072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чужой сторонушке рад родной </a:t>
            </a:r>
            <a:r>
              <a:rPr lang="ru-RU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воронушке</a:t>
            </a: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5445224"/>
            <a:ext cx="5695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Вороне соколом не быть.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6000" dirty="0" smtClean="0"/>
              <a:t>фразеологизмы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770" y="1935163"/>
            <a:ext cx="439646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174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ребус</vt:lpstr>
      <vt:lpstr>Слайд 2</vt:lpstr>
      <vt:lpstr> лексическое значение</vt:lpstr>
      <vt:lpstr>   этимологическая справка</vt:lpstr>
      <vt:lpstr>Слайд 5</vt:lpstr>
      <vt:lpstr>Слайд 6</vt:lpstr>
      <vt:lpstr> однокоренные слова</vt:lpstr>
      <vt:lpstr>  пословицы и поговорки</vt:lpstr>
      <vt:lpstr>   фразеологизмы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</dc:creator>
  <cp:lastModifiedBy>Admin</cp:lastModifiedBy>
  <cp:revision>17</cp:revision>
  <dcterms:created xsi:type="dcterms:W3CDTF">2014-07-21T08:54:50Z</dcterms:created>
  <dcterms:modified xsi:type="dcterms:W3CDTF">2015-06-03T10:04:47Z</dcterms:modified>
</cp:coreProperties>
</file>