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F7EE-936D-48BE-BDDF-12CABB0B83AD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1F56-B291-4EB8-B63A-E29DA2FFD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mmons.wikimedia.org/wiki/File:Barnaul_-_Demidov_Square.jpg?uselang=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arnaul_Imperator_Restaurant.jpg?uselang=ru" TargetMode="External"/><Relationship Id="rId2" Type="http://schemas.openxmlformats.org/officeDocument/2006/relationships/hyperlink" Target="http://ru.wikipedia.org/wiki/%D0%94%D0%BE%D0%BC_%D0%A8%D0%B0%D0%B4%D1%80%D0%B8%D0%BD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arnaul_City_Duma.jpg?uselang=ru" TargetMode="External"/><Relationship Id="rId2" Type="http://schemas.openxmlformats.org/officeDocument/2006/relationships/hyperlink" Target="http://ru.wikipedia.org/wiki/%D0%91%D0%B0%D1%80%D0%BE%D0%BA%D0%BA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ru.wikipedia.org/wiki/%D0%91%D0%B0%D1%80%D0%BD%D0%B0%D1%83%D0%BB" TargetMode="External"/><Relationship Id="rId7" Type="http://schemas.openxmlformats.org/officeDocument/2006/relationships/hyperlink" Target="http://commons.wikimedia.org/wiki/File:YakovlevnPolyakov.JPG?uselang=ru" TargetMode="External"/><Relationship Id="rId2" Type="http://schemas.openxmlformats.org/officeDocument/2006/relationships/hyperlink" Target="http://ru.wikipedia.org/wiki/%D0%9C%D0%BE%D0%B4%D0%B5%D1%8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0%BE%D0%BC_%D0%AF%D0%BA%D0%BE%D0%B2%D0%BB%D0%B5%D0%B2%D0%B0_%D0%B8_%D0%9F%D0%BE%D0%BB%D1%8F%D0%BA%D0%BE%D0%B2%D0%B0" TargetMode="External"/><Relationship Id="rId5" Type="http://schemas.openxmlformats.org/officeDocument/2006/relationships/hyperlink" Target="http://ru.wikipedia.org/wiki/XX_%D0%B2%D0%B5%D0%BA" TargetMode="External"/><Relationship Id="rId4" Type="http://schemas.openxmlformats.org/officeDocument/2006/relationships/hyperlink" Target="http://ru.wikipedia.org/wiki/XIX_%D0%B2%D0%B5%D0%B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mmons.wikimedia.org/wiki/File:BarnaulConstructivism.jpg?uselang=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E%D0%BC%D1%81%D0%BE%D0%BC%D0%BE%D0%BB%D1%8C%D1%81%D0%BA%D0%B8%D0%B9_%D0%BF%D1%80%D0%BE%D1%81%D0%BF%D0%B5%D0%BA%D1%82_(%D0%91%D0%B0%D1%80%D0%BD%D0%B0%D1%83%D0%BB)" TargetMode="External"/><Relationship Id="rId2" Type="http://schemas.openxmlformats.org/officeDocument/2006/relationships/hyperlink" Target="http://ru.wikipedia.org/wiki/%D0%A1%D0%BA%D0%B0%D0%B9%D0%BB%D0%B0%D0%B9%D0%BD_(%D0%BF%D0%B0%D0%BD%D0%BE%D1%80%D0%B0%D0%BC%D0%B0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commons.wikimedia.org/wiki/File:Komsomolsky_Avenue_highrises.JPG?uselang=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Архитектура Барнаула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Ученица 4 класса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Безверхова</a:t>
            </a:r>
            <a:r>
              <a:rPr lang="ru-RU" dirty="0" smtClean="0">
                <a:solidFill>
                  <a:schemeClr val="tx1"/>
                </a:solidFill>
              </a:rPr>
              <a:t> Полина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Классицизм</a:t>
            </a:r>
            <a:br>
              <a:rPr lang="ru-RU" dirty="0" smtClean="0"/>
            </a:br>
            <a:r>
              <a:rPr lang="ru-RU" dirty="0" smtClean="0"/>
              <a:t>Демидовская </a:t>
            </a:r>
            <a:r>
              <a:rPr lang="ru-RU" dirty="0"/>
              <a:t>площадь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://upload.wikimedia.org/wikipedia/commons/thumb/e/ef/Barnaul_-_Demidov_Square.jpg/250px-Barnaul_-_Demidov_Squar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428868"/>
            <a:ext cx="435771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 </a:t>
            </a:r>
            <a:r>
              <a:rPr lang="ru-RU" dirty="0"/>
              <a:t>деревянного зодчества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endParaRPr lang="ru-RU" dirty="0" smtClean="0">
              <a:hlinkClick r:id="rId2" tooltip="Дом Шадрина"/>
            </a:endParaRPr>
          </a:p>
          <a:p>
            <a:endParaRPr lang="ru-RU" dirty="0">
              <a:hlinkClick r:id="rId2" tooltip="Дом Шадрина"/>
            </a:endParaRPr>
          </a:p>
          <a:p>
            <a:endParaRPr lang="ru-RU" dirty="0" smtClean="0">
              <a:hlinkClick r:id="rId2" tooltip="Дом Шадрина"/>
            </a:endParaRPr>
          </a:p>
          <a:p>
            <a:endParaRPr lang="ru-RU" dirty="0">
              <a:hlinkClick r:id="rId2" tooltip="Дом Шадрина"/>
            </a:endParaRPr>
          </a:p>
          <a:p>
            <a:endParaRPr lang="ru-RU" dirty="0" smtClean="0">
              <a:hlinkClick r:id="rId2" tooltip="Дом Шадрина"/>
            </a:endParaRPr>
          </a:p>
          <a:p>
            <a:endParaRPr lang="ru-RU" dirty="0" smtClean="0">
              <a:hlinkClick r:id="rId2" tooltip="Дом Шадрина"/>
            </a:endParaRPr>
          </a:p>
          <a:p>
            <a:endParaRPr lang="ru-RU" dirty="0">
              <a:hlinkClick r:id="rId2" tooltip="Дом Шадрина"/>
            </a:endParaRPr>
          </a:p>
          <a:p>
            <a:pPr algn="ctr">
              <a:buNone/>
            </a:pPr>
            <a:r>
              <a:rPr lang="ru-RU" sz="2400" dirty="0" smtClean="0">
                <a:hlinkClick r:id="rId2" tooltip="Дом Шадрина"/>
              </a:rPr>
              <a:t>Дом </a:t>
            </a:r>
            <a:r>
              <a:rPr lang="ru-RU" sz="2400" dirty="0">
                <a:hlinkClick r:id="rId2" tooltip="Дом Шадрина"/>
              </a:rPr>
              <a:t>купцов Шадриных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/>
              <a:t>пр. Красноармейский, 8</a:t>
            </a:r>
          </a:p>
          <a:p>
            <a:pPr algn="ctr"/>
            <a:endParaRPr lang="ru-RU" sz="2400" dirty="0"/>
          </a:p>
        </p:txBody>
      </p:sp>
      <p:pic>
        <p:nvPicPr>
          <p:cNvPr id="4" name="Рисунок 3" descr="http://upload.wikimedia.org/wikipedia/commons/thumb/d/d2/Barnaul_Imperator_Restaurant.jpg/220px-Barnaul_Imperator_Restaurant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500174"/>
            <a:ext cx="514353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</a:t>
            </a:r>
            <a:r>
              <a:rPr lang="ru-RU" dirty="0">
                <a:hlinkClick r:id="rId2" tooltip="Барокко"/>
              </a:rPr>
              <a:t>барокко</a:t>
            </a:r>
            <a:r>
              <a:rPr lang="ru-RU" dirty="0"/>
              <a:t>.</a:t>
            </a:r>
          </a:p>
        </p:txBody>
      </p:sp>
      <p:pic>
        <p:nvPicPr>
          <p:cNvPr id="4" name="Содержимое 3" descr="http://upload.wikimedia.org/wikipedia/commons/thumb/8/8c/Barnaul_City_Duma.jpg/250px-Barnaul_City_Duma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1928802"/>
            <a:ext cx="464347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модерн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15436" cy="5054617"/>
          </a:xfrm>
        </p:spPr>
        <p:txBody>
          <a:bodyPr/>
          <a:lstStyle/>
          <a:p>
            <a:r>
              <a:rPr lang="ru-RU" sz="2400" dirty="0"/>
              <a:t>Стиль </a:t>
            </a:r>
            <a:r>
              <a:rPr lang="ru-RU" sz="2400" dirty="0">
                <a:hlinkClick r:id="rId2" tooltip="Модерн"/>
              </a:rPr>
              <a:t>модерн</a:t>
            </a:r>
            <a:r>
              <a:rPr lang="ru-RU" sz="2400" dirty="0"/>
              <a:t> проникает в </a:t>
            </a:r>
            <a:r>
              <a:rPr lang="ru-RU" sz="2400" dirty="0">
                <a:hlinkClick r:id="rId3" tooltip="Барнаул"/>
              </a:rPr>
              <a:t>Барнаул</a:t>
            </a:r>
            <a:r>
              <a:rPr lang="ru-RU" sz="2400" dirty="0"/>
              <a:t> на рубеже </a:t>
            </a:r>
            <a:r>
              <a:rPr lang="ru-RU" sz="2400" dirty="0">
                <a:hlinkClick r:id="rId4" tooltip="XIX век"/>
              </a:rPr>
              <a:t>XIX</a:t>
            </a:r>
            <a:r>
              <a:rPr lang="ru-RU" sz="2400" dirty="0"/>
              <a:t> — </a:t>
            </a:r>
            <a:r>
              <a:rPr lang="ru-RU" sz="2400" dirty="0">
                <a:hlinkClick r:id="rId5" tooltip="XX век"/>
              </a:rPr>
              <a:t>XX веков</a:t>
            </a:r>
            <a:r>
              <a:rPr lang="ru-RU" sz="2400" dirty="0"/>
              <a:t>. </a:t>
            </a:r>
            <a:r>
              <a:rPr lang="ru-RU" sz="2400" dirty="0" smtClean="0">
                <a:hlinkClick r:id="rId6" tooltip="Дом Яковлева и Полякова"/>
              </a:rPr>
              <a:t>Дом купцов Яковлева С. Я. и Полякова И. И.</a:t>
            </a:r>
            <a:r>
              <a:rPr lang="ru-RU" sz="2400" dirty="0" smtClean="0"/>
              <a:t>, ул. Короленко, 50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/>
          </a:p>
        </p:txBody>
      </p:sp>
      <p:pic>
        <p:nvPicPr>
          <p:cNvPr id="4" name="Содержимое 3" descr="http://upload.wikimedia.org/wikipedia/commons/thumb/a/a7/YakovlevnPolyakov.JPG/250px-YakovlevnPolyakov.JPG">
            <a:hlinkClick r:id="rId7"/>
          </p:cNvPr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71736" y="2500306"/>
            <a:ext cx="442915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439850"/>
          </a:xfrm>
        </p:spPr>
        <p:txBody>
          <a:bodyPr>
            <a:normAutofit fontScale="90000"/>
          </a:bodyPr>
          <a:lstStyle/>
          <a:p>
            <a:r>
              <a:rPr lang="ru-RU" dirty="0"/>
              <a:t>Здание в стиле конструктивизма,</a:t>
            </a:r>
            <a:br>
              <a:rPr lang="ru-RU" dirty="0"/>
            </a:br>
            <a:r>
              <a:rPr lang="ru-RU" dirty="0"/>
              <a:t>пр. Комсомольский, 115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://upload.wikimedia.org/wikipedia/commons/thumb/1/1c/BarnaulConstructivism.jpg/230px-BarnaulConstructivism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862930"/>
            <a:ext cx="4643470" cy="4709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«</a:t>
            </a:r>
            <a:r>
              <a:rPr lang="ru-RU" dirty="0" err="1">
                <a:hlinkClick r:id="rId2" tooltip="Скайлайн (панорама)"/>
              </a:rPr>
              <a:t>скайлайн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Высотки на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Комсомольский проспект (Барнаул)"/>
              </a:rPr>
              <a:t>Комсомольском проспекте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sz="4000" dirty="0"/>
          </a:p>
        </p:txBody>
      </p:sp>
      <p:pic>
        <p:nvPicPr>
          <p:cNvPr id="4" name="Содержимое 3" descr="http://upload.wikimedia.org/wikipedia/commons/thumb/4/4d/Komsomolsky_Avenue_highrises.JPG/251px-Komsomolsky_Avenue_highrises.JPG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1785926"/>
            <a:ext cx="500066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37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Архитектура Барнаула</vt:lpstr>
      <vt:lpstr>Классицизм Демидовская площадь </vt:lpstr>
      <vt:lpstr>пример деревянного зодчества </vt:lpstr>
      <vt:lpstr>стиль барокко.</vt:lpstr>
      <vt:lpstr>Стиль модерн</vt:lpstr>
      <vt:lpstr>Здание в стиле конструктивизма, пр. Комсомольский, 115 </vt:lpstr>
      <vt:lpstr>«скайлайн» Высотки на Комсомольском проспекте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6</cp:revision>
  <dcterms:created xsi:type="dcterms:W3CDTF">2014-03-16T12:32:23Z</dcterms:created>
  <dcterms:modified xsi:type="dcterms:W3CDTF">2014-03-17T13:34:10Z</dcterms:modified>
</cp:coreProperties>
</file>