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u="sng" dirty="0" smtClean="0"/>
              <a:t>Имя существительное</a:t>
            </a:r>
            <a:r>
              <a:rPr lang="ru-RU" dirty="0" smtClean="0"/>
              <a:t> – самостоятельная часть речи, </a:t>
            </a:r>
            <a:br>
              <a:rPr lang="ru-RU" dirty="0" smtClean="0"/>
            </a:br>
            <a:r>
              <a:rPr lang="ru-RU" dirty="0" smtClean="0"/>
              <a:t>которая объединяет слова </a:t>
            </a:r>
            <a:br>
              <a:rPr lang="ru-RU" dirty="0" smtClean="0"/>
            </a:br>
            <a:r>
              <a:rPr lang="ru-RU" u="sng" dirty="0" smtClean="0"/>
              <a:t>со значением предметности</a:t>
            </a:r>
            <a:r>
              <a:rPr lang="ru-RU" dirty="0" smtClean="0"/>
              <a:t>: портфель, пенал, учитель; </a:t>
            </a:r>
            <a:br>
              <a:rPr lang="ru-RU" dirty="0" smtClean="0"/>
            </a:br>
            <a:r>
              <a:rPr lang="ru-RU" u="sng" dirty="0" smtClean="0"/>
              <a:t>значением признака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>зелень, темнота, ширина; </a:t>
            </a:r>
            <a:br>
              <a:rPr lang="ru-RU" dirty="0" smtClean="0"/>
            </a:br>
            <a:r>
              <a:rPr lang="ru-RU" u="sng" dirty="0" smtClean="0"/>
              <a:t>значением действия</a:t>
            </a:r>
            <a:r>
              <a:rPr lang="ru-RU" dirty="0" smtClean="0"/>
              <a:t>: </a:t>
            </a:r>
            <a:br>
              <a:rPr lang="ru-RU" dirty="0" smtClean="0"/>
            </a:br>
            <a:r>
              <a:rPr lang="ru-RU" dirty="0" smtClean="0"/>
              <a:t>песня, прогулка, стрельба; </a:t>
            </a:r>
            <a:br>
              <a:rPr lang="ru-RU" dirty="0" smtClean="0"/>
            </a:br>
            <a:r>
              <a:rPr lang="ru-RU" dirty="0" smtClean="0"/>
              <a:t>и отвечает на вопрос </a:t>
            </a:r>
            <a:r>
              <a:rPr lang="ru-RU" u="sng" dirty="0" smtClean="0"/>
              <a:t>кто? что?</a:t>
            </a:r>
            <a:endParaRPr lang="ru-RU" u="sng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numCol="2"/>
          <a:lstStyle/>
          <a:p>
            <a:r>
              <a:rPr lang="ru-RU" sz="5000" b="1" u="sng" dirty="0" smtClean="0"/>
              <a:t>КТО?</a:t>
            </a: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4500" i="1" dirty="0" smtClean="0"/>
              <a:t>Одушевленное</a:t>
            </a: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5000" dirty="0" smtClean="0"/>
              <a:t>птица</a:t>
            </a:r>
            <a:br>
              <a:rPr lang="ru-RU" sz="5000" dirty="0" smtClean="0"/>
            </a:br>
            <a:r>
              <a:rPr lang="ru-RU" sz="5000" dirty="0" smtClean="0"/>
              <a:t>человек</a:t>
            </a:r>
            <a:br>
              <a:rPr lang="ru-RU" sz="5000" dirty="0" smtClean="0"/>
            </a:br>
            <a:r>
              <a:rPr lang="ru-RU" sz="5000" dirty="0" smtClean="0"/>
              <a:t>рыбка</a:t>
            </a:r>
            <a:br>
              <a:rPr lang="ru-RU" sz="5000" dirty="0" smtClean="0"/>
            </a:br>
            <a:r>
              <a:rPr lang="ru-RU" sz="5000" dirty="0" smtClean="0"/>
              <a:t>паук</a:t>
            </a:r>
            <a:br>
              <a:rPr lang="ru-RU" sz="5000" dirty="0" smtClean="0"/>
            </a:br>
            <a:r>
              <a:rPr lang="ru-RU" sz="5000" dirty="0" smtClean="0"/>
              <a:t>зверь</a:t>
            </a:r>
            <a:br>
              <a:rPr lang="ru-RU" sz="5000" dirty="0" smtClean="0"/>
            </a:br>
            <a:r>
              <a:rPr lang="ru-RU" sz="5000" dirty="0" smtClean="0"/>
              <a:t>черепаха</a:t>
            </a:r>
            <a:br>
              <a:rPr lang="ru-RU" sz="5000" dirty="0" smtClean="0"/>
            </a:br>
            <a:r>
              <a:rPr lang="ru-RU" sz="5000" b="1" u="sng" dirty="0" smtClean="0"/>
              <a:t>ЧТО?</a:t>
            </a:r>
            <a:r>
              <a:rPr lang="ru-RU" sz="5000" dirty="0" smtClean="0"/>
              <a:t/>
            </a:r>
            <a:br>
              <a:rPr lang="ru-RU" sz="5000" dirty="0" smtClean="0"/>
            </a:br>
            <a:r>
              <a:rPr lang="ru-RU" sz="4500" i="1" dirty="0" smtClean="0"/>
              <a:t>Неодушевленное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000" dirty="0" smtClean="0"/>
              <a:t>дерево</a:t>
            </a:r>
            <a:br>
              <a:rPr lang="ru-RU" sz="5000" dirty="0" smtClean="0"/>
            </a:br>
            <a:r>
              <a:rPr lang="ru-RU" sz="5000" dirty="0" smtClean="0"/>
              <a:t>трава</a:t>
            </a:r>
            <a:br>
              <a:rPr lang="ru-RU" sz="5000" dirty="0" smtClean="0"/>
            </a:br>
            <a:r>
              <a:rPr lang="ru-RU" sz="5000" dirty="0" smtClean="0"/>
              <a:t>диван</a:t>
            </a:r>
            <a:br>
              <a:rPr lang="ru-RU" sz="5000" dirty="0" smtClean="0"/>
            </a:br>
            <a:r>
              <a:rPr lang="ru-RU" sz="5000" dirty="0" smtClean="0"/>
              <a:t>посуда</a:t>
            </a:r>
            <a:br>
              <a:rPr lang="ru-RU" sz="5000" dirty="0" smtClean="0"/>
            </a:br>
            <a:r>
              <a:rPr lang="ru-RU" sz="5000" dirty="0" smtClean="0"/>
              <a:t>дорога</a:t>
            </a:r>
            <a:br>
              <a:rPr lang="ru-RU" sz="5000" dirty="0" smtClean="0"/>
            </a:br>
            <a:r>
              <a:rPr lang="ru-RU" sz="5000" dirty="0" smtClean="0"/>
              <a:t>мечта</a:t>
            </a:r>
            <a:endParaRPr lang="ru-RU" sz="5000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numCol="2"/>
          <a:lstStyle/>
          <a:p>
            <a:r>
              <a:rPr lang="ru-RU" b="1" u="sng" dirty="0" smtClean="0"/>
              <a:t>Нарицательное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город</a:t>
            </a:r>
            <a:br>
              <a:rPr lang="ru-RU" dirty="0" smtClean="0"/>
            </a:br>
            <a:r>
              <a:rPr lang="ru-RU" dirty="0" smtClean="0"/>
              <a:t>улица</a:t>
            </a:r>
            <a:br>
              <a:rPr lang="ru-RU" dirty="0" smtClean="0"/>
            </a:br>
            <a:r>
              <a:rPr lang="ru-RU" dirty="0" smtClean="0"/>
              <a:t>река</a:t>
            </a:r>
            <a:br>
              <a:rPr lang="ru-RU" dirty="0" smtClean="0"/>
            </a:br>
            <a:r>
              <a:rPr lang="ru-RU" dirty="0" smtClean="0"/>
              <a:t>океан</a:t>
            </a:r>
            <a:br>
              <a:rPr lang="ru-RU" dirty="0" smtClean="0"/>
            </a:br>
            <a:r>
              <a:rPr lang="ru-RU" dirty="0" smtClean="0"/>
              <a:t>конь</a:t>
            </a:r>
            <a:br>
              <a:rPr lang="ru-RU" dirty="0" smtClean="0"/>
            </a:br>
            <a:r>
              <a:rPr lang="ru-RU" dirty="0" smtClean="0"/>
              <a:t>писатель</a:t>
            </a:r>
            <a:br>
              <a:rPr lang="ru-RU" dirty="0" smtClean="0"/>
            </a:br>
            <a:r>
              <a:rPr lang="ru-RU" dirty="0" smtClean="0"/>
              <a:t>планета</a:t>
            </a:r>
            <a:br>
              <a:rPr lang="ru-RU" dirty="0" smtClean="0"/>
            </a:br>
            <a:r>
              <a:rPr lang="ru-RU" dirty="0" smtClean="0"/>
              <a:t>государство</a:t>
            </a:r>
            <a:br>
              <a:rPr lang="ru-RU" dirty="0" smtClean="0"/>
            </a:br>
            <a:r>
              <a:rPr lang="ru-RU" dirty="0" smtClean="0"/>
              <a:t>остров</a:t>
            </a:r>
            <a:br>
              <a:rPr lang="ru-RU" dirty="0" smtClean="0"/>
            </a:br>
            <a:r>
              <a:rPr lang="ru-RU" b="1" u="sng" dirty="0" smtClean="0"/>
              <a:t>Собственное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Симферополь</a:t>
            </a:r>
            <a:br>
              <a:rPr lang="ru-RU" dirty="0" smtClean="0"/>
            </a:br>
            <a:r>
              <a:rPr lang="ru-RU" dirty="0" smtClean="0"/>
              <a:t>Советская</a:t>
            </a:r>
            <a:br>
              <a:rPr lang="ru-RU" dirty="0" smtClean="0"/>
            </a:br>
            <a:r>
              <a:rPr lang="ru-RU" dirty="0" smtClean="0"/>
              <a:t>Дунай</a:t>
            </a:r>
            <a:br>
              <a:rPr lang="ru-RU" dirty="0" smtClean="0"/>
            </a:br>
            <a:r>
              <a:rPr lang="ru-RU" dirty="0" smtClean="0"/>
              <a:t>Индийский</a:t>
            </a:r>
            <a:br>
              <a:rPr lang="ru-RU" dirty="0" smtClean="0"/>
            </a:br>
            <a:r>
              <a:rPr lang="ru-RU" dirty="0" smtClean="0"/>
              <a:t>Буян</a:t>
            </a:r>
            <a:br>
              <a:rPr lang="ru-RU" dirty="0" smtClean="0"/>
            </a:br>
            <a:r>
              <a:rPr lang="ru-RU" dirty="0" smtClean="0"/>
              <a:t>Лев Толстой</a:t>
            </a:r>
            <a:br>
              <a:rPr lang="ru-RU" dirty="0" smtClean="0"/>
            </a:br>
            <a:r>
              <a:rPr lang="ru-RU" dirty="0" smtClean="0"/>
              <a:t>Уран</a:t>
            </a:r>
            <a:br>
              <a:rPr lang="ru-RU" dirty="0" smtClean="0"/>
            </a:br>
            <a:r>
              <a:rPr lang="ru-RU" dirty="0" smtClean="0"/>
              <a:t>Россия</a:t>
            </a:r>
            <a:br>
              <a:rPr lang="ru-RU" dirty="0" smtClean="0"/>
            </a:br>
            <a:r>
              <a:rPr lang="ru-RU" dirty="0" smtClean="0"/>
              <a:t>Мадагаскар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numCol="3"/>
          <a:lstStyle/>
          <a:p>
            <a:r>
              <a:rPr lang="ru-RU" b="1" u="sng" dirty="0" smtClean="0"/>
              <a:t>МУЖСКОЙ</a:t>
            </a:r>
            <a:br>
              <a:rPr lang="ru-RU" b="1" u="sng" dirty="0" smtClean="0"/>
            </a:br>
            <a:r>
              <a:rPr lang="ru-RU" b="1" u="sng" dirty="0" smtClean="0"/>
              <a:t>род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воробей</a:t>
            </a:r>
            <a:br>
              <a:rPr lang="ru-RU" dirty="0" smtClean="0"/>
            </a:br>
            <a:r>
              <a:rPr lang="ru-RU" dirty="0" smtClean="0"/>
              <a:t>огонь</a:t>
            </a:r>
            <a:br>
              <a:rPr lang="ru-RU" dirty="0" smtClean="0"/>
            </a:br>
            <a:r>
              <a:rPr lang="ru-RU" dirty="0" smtClean="0"/>
              <a:t>ученик</a:t>
            </a:r>
            <a:br>
              <a:rPr lang="ru-RU" dirty="0" smtClean="0"/>
            </a:br>
            <a:r>
              <a:rPr lang="ru-RU" dirty="0" smtClean="0"/>
              <a:t>врач</a:t>
            </a:r>
            <a:br>
              <a:rPr lang="ru-RU" dirty="0" smtClean="0"/>
            </a:br>
            <a:r>
              <a:rPr lang="ru-RU" dirty="0" smtClean="0"/>
              <a:t>дядя</a:t>
            </a:r>
            <a:br>
              <a:rPr lang="ru-RU" dirty="0" smtClean="0"/>
            </a:br>
            <a:r>
              <a:rPr lang="ru-RU" dirty="0" smtClean="0"/>
              <a:t>Никита</a:t>
            </a:r>
            <a:br>
              <a:rPr lang="ru-RU" dirty="0" smtClean="0"/>
            </a:br>
            <a:r>
              <a:rPr lang="ru-RU" dirty="0" smtClean="0"/>
              <a:t>Киев</a:t>
            </a:r>
            <a:br>
              <a:rPr lang="ru-RU" dirty="0" smtClean="0"/>
            </a:br>
            <a:r>
              <a:rPr lang="ru-RU" dirty="0" smtClean="0"/>
              <a:t>грузовик</a:t>
            </a:r>
            <a:br>
              <a:rPr lang="ru-RU" dirty="0" smtClean="0"/>
            </a:br>
            <a:r>
              <a:rPr lang="ru-RU" b="1" u="sng" dirty="0" smtClean="0"/>
              <a:t>ЖЕНСКИЙ</a:t>
            </a:r>
            <a:br>
              <a:rPr lang="ru-RU" b="1" u="sng" dirty="0" smtClean="0"/>
            </a:br>
            <a:r>
              <a:rPr lang="ru-RU" b="1" u="sng" dirty="0" smtClean="0"/>
              <a:t>род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школа</a:t>
            </a:r>
            <a:br>
              <a:rPr lang="ru-RU" dirty="0" smtClean="0"/>
            </a:br>
            <a:r>
              <a:rPr lang="ru-RU" dirty="0" smtClean="0"/>
              <a:t>Земля</a:t>
            </a:r>
            <a:br>
              <a:rPr lang="ru-RU" dirty="0" smtClean="0"/>
            </a:br>
            <a:r>
              <a:rPr lang="ru-RU" dirty="0" smtClean="0"/>
              <a:t>собака</a:t>
            </a:r>
            <a:br>
              <a:rPr lang="ru-RU" dirty="0" smtClean="0"/>
            </a:br>
            <a:r>
              <a:rPr lang="ru-RU" dirty="0" smtClean="0"/>
              <a:t>тетрадь</a:t>
            </a:r>
            <a:br>
              <a:rPr lang="ru-RU" dirty="0" smtClean="0"/>
            </a:br>
            <a:r>
              <a:rPr lang="ru-RU" dirty="0" smtClean="0"/>
              <a:t>степь</a:t>
            </a:r>
            <a:br>
              <a:rPr lang="ru-RU" dirty="0" smtClean="0"/>
            </a:br>
            <a:r>
              <a:rPr lang="ru-RU" dirty="0" smtClean="0"/>
              <a:t>дочь</a:t>
            </a:r>
            <a:br>
              <a:rPr lang="ru-RU" dirty="0" smtClean="0"/>
            </a:br>
            <a:r>
              <a:rPr lang="ru-RU" dirty="0" smtClean="0"/>
              <a:t>Дарья</a:t>
            </a:r>
            <a:br>
              <a:rPr lang="ru-RU" dirty="0" smtClean="0"/>
            </a:br>
            <a:r>
              <a:rPr lang="ru-RU" dirty="0" smtClean="0"/>
              <a:t>капуста</a:t>
            </a:r>
            <a:br>
              <a:rPr lang="ru-RU" dirty="0" smtClean="0"/>
            </a:br>
            <a:r>
              <a:rPr lang="ru-RU" b="1" u="sng" dirty="0" smtClean="0"/>
              <a:t>СРЕДНИЙ</a:t>
            </a:r>
            <a:br>
              <a:rPr lang="ru-RU" b="1" u="sng" dirty="0" smtClean="0"/>
            </a:br>
            <a:r>
              <a:rPr lang="ru-RU" b="1" u="sng" dirty="0" smtClean="0"/>
              <a:t>род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озеро</a:t>
            </a:r>
            <a:br>
              <a:rPr lang="ru-RU" dirty="0" smtClean="0"/>
            </a:br>
            <a:r>
              <a:rPr lang="ru-RU" dirty="0" smtClean="0"/>
              <a:t>стекло</a:t>
            </a:r>
            <a:br>
              <a:rPr lang="ru-RU" dirty="0" smtClean="0"/>
            </a:br>
            <a:r>
              <a:rPr lang="ru-RU" dirty="0" smtClean="0"/>
              <a:t>горе</a:t>
            </a:r>
            <a:br>
              <a:rPr lang="ru-RU" dirty="0" smtClean="0"/>
            </a:br>
            <a:r>
              <a:rPr lang="ru-RU" dirty="0" smtClean="0"/>
              <a:t>болото</a:t>
            </a:r>
            <a:br>
              <a:rPr lang="ru-RU" dirty="0" smtClean="0"/>
            </a:br>
            <a:r>
              <a:rPr lang="ru-RU" dirty="0" smtClean="0"/>
              <a:t>Солнце</a:t>
            </a:r>
            <a:br>
              <a:rPr lang="ru-RU" dirty="0" smtClean="0"/>
            </a:br>
            <a:r>
              <a:rPr lang="ru-RU" dirty="0" smtClean="0"/>
              <a:t>бельё</a:t>
            </a:r>
            <a:br>
              <a:rPr lang="ru-RU" dirty="0" smtClean="0"/>
            </a:br>
            <a:r>
              <a:rPr lang="ru-RU" dirty="0" smtClean="0"/>
              <a:t>платье</a:t>
            </a:r>
            <a:br>
              <a:rPr lang="ru-RU" dirty="0" smtClean="0"/>
            </a:br>
            <a:r>
              <a:rPr lang="ru-RU" dirty="0" smtClean="0"/>
              <a:t>счастье</a:t>
            </a:r>
            <a:endParaRPr lang="ru-RU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numCol="2">
            <a:normAutofit/>
          </a:bodyPr>
          <a:lstStyle/>
          <a:p>
            <a:r>
              <a:rPr lang="ru-RU" b="1" u="sng" dirty="0" smtClean="0"/>
              <a:t>Единственное</a:t>
            </a:r>
            <a:br>
              <a:rPr lang="ru-RU" b="1" u="sng" dirty="0" smtClean="0"/>
            </a:br>
            <a:r>
              <a:rPr lang="ru-RU" b="1" u="sng" dirty="0" smtClean="0"/>
              <a:t>число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страна</a:t>
            </a:r>
            <a:br>
              <a:rPr lang="ru-RU" dirty="0" smtClean="0"/>
            </a:br>
            <a:r>
              <a:rPr lang="ru-RU" dirty="0" smtClean="0"/>
              <a:t>кресло</a:t>
            </a:r>
            <a:br>
              <a:rPr lang="ru-RU" dirty="0" smtClean="0"/>
            </a:br>
            <a:r>
              <a:rPr lang="ru-RU" dirty="0" smtClean="0"/>
              <a:t>дом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u="sng" dirty="0" smtClean="0"/>
              <a:t>Только ед.ч.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молоко</a:t>
            </a:r>
            <a:br>
              <a:rPr lang="ru-RU" dirty="0" smtClean="0"/>
            </a:br>
            <a:r>
              <a:rPr lang="ru-RU" dirty="0" smtClean="0"/>
              <a:t>темнота</a:t>
            </a:r>
            <a:br>
              <a:rPr lang="ru-RU" dirty="0" smtClean="0"/>
            </a:br>
            <a:r>
              <a:rPr lang="ru-RU" dirty="0" smtClean="0"/>
              <a:t>сено</a:t>
            </a:r>
            <a:br>
              <a:rPr lang="ru-RU" dirty="0" smtClean="0"/>
            </a:br>
            <a:r>
              <a:rPr lang="ru-RU" b="1" u="sng" dirty="0" smtClean="0"/>
              <a:t>Множественное</a:t>
            </a:r>
            <a:br>
              <a:rPr lang="ru-RU" b="1" u="sng" dirty="0" smtClean="0"/>
            </a:br>
            <a:r>
              <a:rPr lang="ru-RU" b="1" u="sng" dirty="0" smtClean="0"/>
              <a:t>число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страны</a:t>
            </a:r>
            <a:br>
              <a:rPr lang="ru-RU" dirty="0" smtClean="0"/>
            </a:br>
            <a:r>
              <a:rPr lang="ru-RU" dirty="0" smtClean="0"/>
              <a:t>кресла</a:t>
            </a:r>
            <a:br>
              <a:rPr lang="ru-RU" dirty="0" smtClean="0"/>
            </a:br>
            <a:r>
              <a:rPr lang="ru-RU" dirty="0" smtClean="0"/>
              <a:t>дома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u="sng" dirty="0" smtClean="0"/>
              <a:t>Только мн.ч.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каникулы</a:t>
            </a:r>
            <a:br>
              <a:rPr lang="ru-RU" dirty="0" smtClean="0"/>
            </a:br>
            <a:r>
              <a:rPr lang="ru-RU" dirty="0" smtClean="0"/>
              <a:t>сани</a:t>
            </a:r>
            <a:br>
              <a:rPr lang="ru-RU" dirty="0" smtClean="0"/>
            </a:br>
            <a:r>
              <a:rPr lang="ru-RU" dirty="0" smtClean="0"/>
              <a:t>ножницы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u="sng" dirty="0" smtClean="0"/>
              <a:t>СКЛОНЕНИЕ </a:t>
            </a:r>
            <a:br>
              <a:rPr lang="ru-RU" b="1" u="sng" dirty="0" smtClean="0"/>
            </a:br>
            <a:r>
              <a:rPr lang="ru-RU" b="1" u="sng" dirty="0" smtClean="0"/>
              <a:t>имен существительных (падежи)</a:t>
            </a:r>
            <a:br>
              <a:rPr lang="ru-RU" b="1" u="sng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Именительный – кто? что?</a:t>
            </a:r>
            <a:br>
              <a:rPr lang="ru-RU" dirty="0" smtClean="0"/>
            </a:br>
            <a:r>
              <a:rPr lang="ru-RU" dirty="0" smtClean="0"/>
              <a:t>Родительный – кого? чего?</a:t>
            </a:r>
            <a:br>
              <a:rPr lang="ru-RU" dirty="0" smtClean="0"/>
            </a:br>
            <a:r>
              <a:rPr lang="ru-RU" dirty="0" smtClean="0"/>
              <a:t>Дательный – кому? чему?</a:t>
            </a:r>
            <a:br>
              <a:rPr lang="ru-RU" dirty="0" smtClean="0"/>
            </a:br>
            <a:r>
              <a:rPr lang="ru-RU" dirty="0" smtClean="0"/>
              <a:t>Винительный – кого? что?</a:t>
            </a:r>
            <a:br>
              <a:rPr lang="ru-RU" dirty="0" smtClean="0"/>
            </a:br>
            <a:r>
              <a:rPr lang="ru-RU" dirty="0" smtClean="0"/>
              <a:t>Творительный – кем? чем?</a:t>
            </a:r>
            <a:br>
              <a:rPr lang="ru-RU" dirty="0" smtClean="0"/>
            </a:br>
            <a:r>
              <a:rPr lang="ru-RU" dirty="0" smtClean="0"/>
              <a:t>Предложный – о ком? о чём?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numCol="3"/>
          <a:lstStyle/>
          <a:p>
            <a:r>
              <a:rPr lang="ru-RU" b="1" u="sng" dirty="0" smtClean="0"/>
              <a:t>1 </a:t>
            </a:r>
            <a:r>
              <a:rPr lang="ru-RU" b="1" u="sng" dirty="0" err="1" smtClean="0"/>
              <a:t>скл</a:t>
            </a:r>
            <a:r>
              <a:rPr lang="ru-RU" b="1" u="sng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м.р.  ж.р.</a:t>
            </a:r>
            <a:br>
              <a:rPr lang="ru-RU" i="1" dirty="0" smtClean="0"/>
            </a:br>
            <a:r>
              <a:rPr lang="ru-RU" i="1" dirty="0" smtClean="0"/>
              <a:t>-а  -я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дедушка</a:t>
            </a:r>
            <a:br>
              <a:rPr lang="ru-RU" dirty="0" smtClean="0"/>
            </a:br>
            <a:r>
              <a:rPr lang="ru-RU" dirty="0" smtClean="0"/>
              <a:t>папа</a:t>
            </a:r>
            <a:br>
              <a:rPr lang="ru-RU" dirty="0" smtClean="0"/>
            </a:br>
            <a:r>
              <a:rPr lang="ru-RU" dirty="0" smtClean="0"/>
              <a:t>земля</a:t>
            </a:r>
            <a:br>
              <a:rPr lang="ru-RU" dirty="0" smtClean="0"/>
            </a:br>
            <a:r>
              <a:rPr lang="ru-RU" dirty="0" smtClean="0"/>
              <a:t>тишина</a:t>
            </a:r>
            <a:br>
              <a:rPr lang="ru-RU" dirty="0" smtClean="0"/>
            </a:br>
            <a:r>
              <a:rPr lang="ru-RU" dirty="0" smtClean="0"/>
              <a:t>семья</a:t>
            </a:r>
            <a:br>
              <a:rPr lang="ru-RU" dirty="0" smtClean="0"/>
            </a:br>
            <a:r>
              <a:rPr lang="ru-RU" dirty="0" smtClean="0"/>
              <a:t>Ваня</a:t>
            </a:r>
            <a:br>
              <a:rPr lang="ru-RU" dirty="0" smtClean="0"/>
            </a:br>
            <a:r>
              <a:rPr lang="ru-RU" b="1" u="sng" dirty="0" smtClean="0"/>
              <a:t>2 </a:t>
            </a:r>
            <a:r>
              <a:rPr lang="ru-RU" b="1" u="sng" dirty="0" err="1" smtClean="0"/>
              <a:t>скл</a:t>
            </a:r>
            <a:r>
              <a:rPr lang="ru-RU" b="1" u="sng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ср.р.  -о  -е</a:t>
            </a:r>
            <a:br>
              <a:rPr lang="ru-RU" i="1" dirty="0" smtClean="0"/>
            </a:br>
            <a:r>
              <a:rPr lang="ru-RU" i="1" dirty="0" smtClean="0"/>
              <a:t>м.р. - - 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уголь</a:t>
            </a:r>
            <a:br>
              <a:rPr lang="ru-RU" dirty="0" smtClean="0"/>
            </a:br>
            <a:r>
              <a:rPr lang="ru-RU" dirty="0" smtClean="0"/>
              <a:t>класс</a:t>
            </a:r>
            <a:br>
              <a:rPr lang="ru-RU" dirty="0" smtClean="0"/>
            </a:br>
            <a:r>
              <a:rPr lang="ru-RU" dirty="0" smtClean="0"/>
              <a:t>герой</a:t>
            </a:r>
            <a:br>
              <a:rPr lang="ru-RU" dirty="0" smtClean="0"/>
            </a:br>
            <a:r>
              <a:rPr lang="ru-RU" dirty="0" smtClean="0"/>
              <a:t>мяч</a:t>
            </a:r>
            <a:br>
              <a:rPr lang="ru-RU" dirty="0" smtClean="0"/>
            </a:br>
            <a:r>
              <a:rPr lang="ru-RU" dirty="0" smtClean="0"/>
              <a:t>зерно</a:t>
            </a:r>
            <a:br>
              <a:rPr lang="ru-RU" dirty="0" smtClean="0"/>
            </a:br>
            <a:r>
              <a:rPr lang="ru-RU" dirty="0" smtClean="0"/>
              <a:t>поле</a:t>
            </a:r>
            <a:br>
              <a:rPr lang="ru-RU" dirty="0" smtClean="0"/>
            </a:br>
            <a:r>
              <a:rPr lang="ru-RU" b="1" u="sng" dirty="0" smtClean="0"/>
              <a:t>3 </a:t>
            </a:r>
            <a:r>
              <a:rPr lang="ru-RU" b="1" u="sng" dirty="0" err="1" smtClean="0"/>
              <a:t>скл</a:t>
            </a:r>
            <a:r>
              <a:rPr lang="ru-RU" b="1" u="sng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ж.р. - - -</a:t>
            </a:r>
            <a:br>
              <a:rPr lang="ru-RU" i="1" dirty="0" smtClean="0"/>
            </a:br>
            <a:r>
              <a:rPr lang="ru-RU" i="1" dirty="0" smtClean="0"/>
              <a:t>с Ь на конце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пыль</a:t>
            </a:r>
            <a:br>
              <a:rPr lang="ru-RU" dirty="0" smtClean="0"/>
            </a:br>
            <a:r>
              <a:rPr lang="ru-RU" dirty="0" smtClean="0"/>
              <a:t>мать</a:t>
            </a:r>
            <a:br>
              <a:rPr lang="ru-RU" dirty="0" smtClean="0"/>
            </a:br>
            <a:r>
              <a:rPr lang="ru-RU" dirty="0" smtClean="0"/>
              <a:t>кровать</a:t>
            </a:r>
            <a:br>
              <a:rPr lang="ru-RU" dirty="0" smtClean="0"/>
            </a:br>
            <a:r>
              <a:rPr lang="ru-RU" dirty="0" smtClean="0"/>
              <a:t>мышь</a:t>
            </a:r>
            <a:br>
              <a:rPr lang="ru-RU" dirty="0" smtClean="0"/>
            </a:br>
            <a:r>
              <a:rPr lang="ru-RU" dirty="0" smtClean="0"/>
              <a:t>рожь</a:t>
            </a:r>
            <a:br>
              <a:rPr lang="ru-RU" dirty="0" smtClean="0"/>
            </a:br>
            <a:r>
              <a:rPr lang="ru-RU" dirty="0" smtClean="0"/>
              <a:t>ночь</a:t>
            </a: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numCol="2">
            <a:normAutofit fontScale="90000"/>
          </a:bodyPr>
          <a:lstStyle/>
          <a:p>
            <a:r>
              <a:rPr lang="ru-RU" sz="4000" b="1" u="sng" dirty="0" smtClean="0"/>
              <a:t>Разно-</a:t>
            </a:r>
            <a:br>
              <a:rPr lang="ru-RU" sz="4000" b="1" u="sng" dirty="0" smtClean="0"/>
            </a:br>
            <a:r>
              <a:rPr lang="ru-RU" sz="4000" b="1" u="sng" dirty="0" smtClean="0"/>
              <a:t>склоняемые</a:t>
            </a:r>
            <a:br>
              <a:rPr lang="ru-RU" sz="4000" b="1" u="sng" dirty="0" smtClean="0"/>
            </a:br>
            <a:r>
              <a:rPr lang="ru-RU" sz="4000" b="1" u="sng" dirty="0" smtClean="0"/>
              <a:t>на </a:t>
            </a:r>
            <a:br>
              <a:rPr lang="ru-RU" sz="4000" b="1" u="sng" dirty="0" smtClean="0"/>
            </a:br>
            <a:r>
              <a:rPr lang="ru-RU" sz="4000" b="1" u="sng" dirty="0" smtClean="0"/>
              <a:t>-</a:t>
            </a:r>
            <a:r>
              <a:rPr lang="ru-RU" sz="4000" b="1" i="1" u="sng" dirty="0" smtClean="0"/>
              <a:t>мя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время, племя</a:t>
            </a:r>
            <a:br>
              <a:rPr lang="ru-RU" sz="4000" dirty="0" smtClean="0"/>
            </a:br>
            <a:r>
              <a:rPr lang="ru-RU" sz="4000" dirty="0" smtClean="0"/>
              <a:t>пламя, бремя</a:t>
            </a:r>
            <a:br>
              <a:rPr lang="ru-RU" sz="4000" dirty="0" smtClean="0"/>
            </a:br>
            <a:r>
              <a:rPr lang="ru-RU" sz="4000" dirty="0" smtClean="0"/>
              <a:t>семя, стремя</a:t>
            </a:r>
            <a:br>
              <a:rPr lang="ru-RU" sz="4000" dirty="0" smtClean="0"/>
            </a:br>
            <a:r>
              <a:rPr lang="ru-RU" sz="4000" dirty="0" smtClean="0"/>
              <a:t>вымя, темя</a:t>
            </a:r>
            <a:br>
              <a:rPr lang="ru-RU" sz="4000" dirty="0" smtClean="0"/>
            </a:br>
            <a:r>
              <a:rPr lang="ru-RU" sz="4000" dirty="0" smtClean="0"/>
              <a:t>имя, знамя</a:t>
            </a:r>
            <a:br>
              <a:rPr lang="ru-RU" sz="4000" dirty="0" smtClean="0"/>
            </a:br>
            <a:r>
              <a:rPr lang="ru-RU" sz="4000" dirty="0" smtClean="0"/>
              <a:t>путь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u="sng" dirty="0" smtClean="0"/>
              <a:t>На </a:t>
            </a:r>
            <a:br>
              <a:rPr lang="ru-RU" sz="4000" b="1" u="sng" dirty="0" smtClean="0"/>
            </a:br>
            <a:r>
              <a:rPr lang="ru-RU" sz="4000" b="1" u="sng" dirty="0" smtClean="0"/>
              <a:t>-</a:t>
            </a:r>
            <a:r>
              <a:rPr lang="ru-RU" sz="4000" b="1" i="1" u="sng" dirty="0" err="1" smtClean="0"/>
              <a:t>ия</a:t>
            </a:r>
            <a:r>
              <a:rPr lang="ru-RU" b="1" i="1" u="sng" dirty="0" smtClean="0"/>
              <a:t/>
            </a:r>
            <a:br>
              <a:rPr lang="ru-RU" b="1" i="1" u="sng" dirty="0" smtClean="0"/>
            </a:br>
            <a:r>
              <a:rPr lang="ru-RU" sz="4000" dirty="0" smtClean="0"/>
              <a:t>станция</a:t>
            </a:r>
            <a:br>
              <a:rPr lang="ru-RU" sz="4000" dirty="0" smtClean="0"/>
            </a:br>
            <a:r>
              <a:rPr lang="ru-RU" sz="4000" dirty="0" smtClean="0"/>
              <a:t>акация</a:t>
            </a:r>
            <a:br>
              <a:rPr lang="ru-RU" sz="4000" dirty="0" smtClean="0"/>
            </a:br>
            <a:r>
              <a:rPr lang="ru-RU" sz="4000" dirty="0" smtClean="0"/>
              <a:t>Мария</a:t>
            </a:r>
            <a:br>
              <a:rPr lang="ru-RU" sz="4000" dirty="0" smtClean="0"/>
            </a:br>
            <a:r>
              <a:rPr lang="ru-RU" sz="4000" dirty="0" smtClean="0"/>
              <a:t>линия</a:t>
            </a:r>
            <a:br>
              <a:rPr lang="ru-RU" sz="4000" dirty="0" smtClean="0"/>
            </a:br>
            <a:r>
              <a:rPr lang="ru-RU" sz="4000" dirty="0" smtClean="0"/>
              <a:t>армия</a:t>
            </a:r>
            <a:br>
              <a:rPr lang="ru-RU" sz="4000" dirty="0" smtClean="0"/>
            </a:br>
            <a:r>
              <a:rPr lang="ru-RU" sz="4000" dirty="0" smtClean="0"/>
              <a:t>фамилия</a:t>
            </a:r>
            <a:br>
              <a:rPr lang="ru-RU" sz="4000" dirty="0" smtClean="0"/>
            </a:br>
            <a:r>
              <a:rPr lang="ru-RU" sz="4000" dirty="0" smtClean="0"/>
              <a:t>акция</a:t>
            </a:r>
            <a:br>
              <a:rPr lang="ru-RU" sz="4000" dirty="0" smtClean="0"/>
            </a:br>
            <a:r>
              <a:rPr lang="ru-RU" sz="4000" dirty="0" smtClean="0"/>
              <a:t>милиция</a:t>
            </a:r>
            <a:br>
              <a:rPr lang="ru-RU" sz="4000" dirty="0" smtClean="0"/>
            </a:br>
            <a:r>
              <a:rPr lang="ru-RU" sz="4000" dirty="0" smtClean="0"/>
              <a:t>квитанция</a:t>
            </a:r>
            <a:br>
              <a:rPr lang="ru-RU" sz="4000" dirty="0" smtClean="0"/>
            </a:br>
            <a:endParaRPr lang="ru-RU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numCol="2">
            <a:normAutofit/>
          </a:bodyPr>
          <a:lstStyle/>
          <a:p>
            <a:r>
              <a:rPr lang="ru-RU" sz="4000" b="1" i="1" u="sng" dirty="0" smtClean="0"/>
              <a:t>На </a:t>
            </a:r>
            <a:br>
              <a:rPr lang="ru-RU" sz="4000" b="1" i="1" u="sng" dirty="0" smtClean="0"/>
            </a:br>
            <a:r>
              <a:rPr lang="ru-RU" sz="4000" b="1" i="1" u="sng" dirty="0" smtClean="0"/>
              <a:t>-</a:t>
            </a:r>
            <a:r>
              <a:rPr lang="ru-RU" sz="4000" b="1" i="1" u="sng" dirty="0" err="1" smtClean="0"/>
              <a:t>ий</a:t>
            </a:r>
            <a:r>
              <a:rPr lang="ru-RU" sz="4000" b="1" i="1" u="sng" dirty="0" smtClean="0"/>
              <a:t> -</a:t>
            </a:r>
            <a:r>
              <a:rPr lang="ru-RU" sz="4000" b="1" i="1" u="sng" dirty="0" err="1" smtClean="0"/>
              <a:t>ие</a:t>
            </a:r>
            <a:r>
              <a:rPr lang="ru-RU" sz="4000" b="1" i="1" u="sng" dirty="0" smtClean="0"/>
              <a:t/>
            </a:r>
            <a:br>
              <a:rPr lang="ru-RU" sz="4000" b="1" i="1" u="sng" dirty="0" smtClean="0"/>
            </a:br>
            <a:r>
              <a:rPr lang="ru-RU" sz="4000" dirty="0" smtClean="0"/>
              <a:t>знание</a:t>
            </a:r>
            <a:br>
              <a:rPr lang="ru-RU" sz="4000" dirty="0" smtClean="0"/>
            </a:br>
            <a:r>
              <a:rPr lang="ru-RU" sz="4000" dirty="0" smtClean="0"/>
              <a:t>мнение</a:t>
            </a:r>
            <a:br>
              <a:rPr lang="ru-RU" sz="4000" dirty="0" smtClean="0"/>
            </a:br>
            <a:r>
              <a:rPr lang="ru-RU" sz="4000" dirty="0" smtClean="0"/>
              <a:t>решение</a:t>
            </a:r>
            <a:br>
              <a:rPr lang="ru-RU" sz="4000" dirty="0" smtClean="0"/>
            </a:br>
            <a:r>
              <a:rPr lang="ru-RU" sz="4000" dirty="0" smtClean="0"/>
              <a:t>желание</a:t>
            </a:r>
            <a:br>
              <a:rPr lang="ru-RU" sz="4000" dirty="0" smtClean="0"/>
            </a:br>
            <a:r>
              <a:rPr lang="ru-RU" sz="4000" dirty="0" smtClean="0"/>
              <a:t>здание</a:t>
            </a:r>
            <a:br>
              <a:rPr lang="ru-RU" sz="4000" dirty="0" smtClean="0"/>
            </a:br>
            <a:r>
              <a:rPr lang="ru-RU" sz="4000" dirty="0" smtClean="0"/>
              <a:t>санаторий</a:t>
            </a:r>
            <a:br>
              <a:rPr lang="ru-RU" sz="4000" dirty="0" smtClean="0"/>
            </a:br>
            <a:r>
              <a:rPr lang="ru-RU" sz="4000" dirty="0" smtClean="0"/>
              <a:t>лекторий</a:t>
            </a:r>
            <a:br>
              <a:rPr lang="ru-RU" sz="4000" dirty="0" smtClean="0"/>
            </a:br>
            <a:r>
              <a:rPr lang="ru-RU" sz="4000" dirty="0" smtClean="0"/>
              <a:t>планетарий</a:t>
            </a:r>
            <a:br>
              <a:rPr lang="ru-RU" sz="4000" dirty="0" smtClean="0"/>
            </a:br>
            <a:r>
              <a:rPr lang="ru-RU" sz="4000" dirty="0" smtClean="0"/>
              <a:t>гений</a:t>
            </a:r>
            <a:br>
              <a:rPr lang="ru-RU" sz="4000" dirty="0" smtClean="0"/>
            </a:br>
            <a:r>
              <a:rPr lang="ru-RU" sz="4000" b="1" u="sng" dirty="0" smtClean="0"/>
              <a:t>Несклоняемые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метро</a:t>
            </a:r>
            <a:br>
              <a:rPr lang="ru-RU" sz="4000" dirty="0" smtClean="0"/>
            </a:br>
            <a:r>
              <a:rPr lang="ru-RU" sz="4000" dirty="0" smtClean="0"/>
              <a:t>пальто</a:t>
            </a:r>
            <a:br>
              <a:rPr lang="ru-RU" sz="4000" dirty="0" smtClean="0"/>
            </a:br>
            <a:r>
              <a:rPr lang="ru-RU" sz="4000" dirty="0" smtClean="0"/>
              <a:t>радио</a:t>
            </a:r>
            <a:br>
              <a:rPr lang="ru-RU" sz="4000" dirty="0" smtClean="0"/>
            </a:br>
            <a:r>
              <a:rPr lang="ru-RU" sz="4000" dirty="0" smtClean="0"/>
              <a:t>кофе</a:t>
            </a:r>
            <a:br>
              <a:rPr lang="ru-RU" sz="4000" dirty="0" smtClean="0"/>
            </a:br>
            <a:r>
              <a:rPr lang="ru-RU" sz="4000" dirty="0" smtClean="0"/>
              <a:t>кафе</a:t>
            </a:r>
            <a:br>
              <a:rPr lang="ru-RU" sz="4000" dirty="0" smtClean="0"/>
            </a:br>
            <a:r>
              <a:rPr lang="ru-RU" sz="4000" dirty="0" smtClean="0"/>
              <a:t>фойе</a:t>
            </a:r>
            <a:br>
              <a:rPr lang="ru-RU" sz="4000" dirty="0" smtClean="0"/>
            </a:br>
            <a:r>
              <a:rPr lang="ru-RU" sz="4000" dirty="0" smtClean="0"/>
              <a:t>шимпанзе</a:t>
            </a:r>
            <a:br>
              <a:rPr lang="ru-RU" sz="4000" dirty="0" smtClean="0"/>
            </a:br>
            <a:r>
              <a:rPr lang="ru-RU" sz="4000" dirty="0" smtClean="0"/>
              <a:t>фортепиано</a:t>
            </a:r>
            <a:br>
              <a:rPr lang="ru-RU" sz="4000" dirty="0" smtClean="0"/>
            </a:br>
            <a:r>
              <a:rPr lang="ru-RU" sz="4000" dirty="0" smtClean="0"/>
              <a:t>кенгуру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какао</a:t>
            </a:r>
            <a:endParaRPr lang="ru-RU" sz="4000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464646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18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Имя существительное – самостоятельная часть речи,  которая объединяет слова  со значением предметности: портфель, пенал, учитель;  значением признака:  зелень, темнота, ширина;  значением действия:  песня, прогулка, стрельба;  и отвечает на вопрос кто? что?</vt:lpstr>
      <vt:lpstr>КТО? Одушевленное птица человек рыбка паук зверь черепаха ЧТО? Неодушевленное дерево трава диван посуда дорога мечта</vt:lpstr>
      <vt:lpstr>Нарицательное город улица река океан конь писатель планета государство остров Собственное Симферополь Советская Дунай Индийский Буян Лев Толстой Уран Россия Мадагаскар</vt:lpstr>
      <vt:lpstr>МУЖСКОЙ род воробей огонь ученик врач дядя Никита Киев грузовик ЖЕНСКИЙ род школа Земля собака тетрадь степь дочь Дарья капуста СРЕДНИЙ род озеро стекло горе болото Солнце бельё платье счастье</vt:lpstr>
      <vt:lpstr>Единственное число страна кресло дом  Только ед.ч. молоко темнота сено Множественное число страны кресла дома  Только мн.ч. каникулы сани ножницы</vt:lpstr>
      <vt:lpstr>СКЛОНЕНИЕ  имен существительных (падежи)  Именительный – кто? что? Родительный – кого? чего? Дательный – кому? чему? Винительный – кого? что? Творительный – кем? чем? Предложный – о ком? о чём? </vt:lpstr>
      <vt:lpstr>1 скл. м.р.  ж.р. -а  -я  дедушка папа земля тишина семья Ваня 2 скл. ср.р.  -о  -е м.р. - - -  уголь класс герой мяч зерно поле 3 скл. ж.р. - - - с Ь на конце  пыль мать кровать мышь рожь ночь</vt:lpstr>
      <vt:lpstr>Разно- склоняемые на  -мя  время, племя пламя, бремя семя, стремя вымя, темя имя, знамя путь  На  -ия станция акация Мария линия армия фамилия акция милиция квитанция </vt:lpstr>
      <vt:lpstr>На  -ий -ие знание мнение решение желание здание санаторий лекторий планетарий гений Несклоняемые метро пальто радио кофе кафе фойе шимпанзе фортепиано кенгуру какао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существительное – самостоятельная часть речи,  которая объединяет слова  со значением предметности: портфель, мороз, учитель; значением признака:  зелень, темнота, ширина;  значением действия:  песня, прогулка, стрельба;  и отвечает на вопрос кто? что?</dc:title>
  <dc:creator>Любовь</dc:creator>
  <cp:lastModifiedBy>User</cp:lastModifiedBy>
  <cp:revision>28</cp:revision>
  <dcterms:created xsi:type="dcterms:W3CDTF">2011-11-13T21:40:59Z</dcterms:created>
  <dcterms:modified xsi:type="dcterms:W3CDTF">2011-11-14T21:11:41Z</dcterms:modified>
</cp:coreProperties>
</file>