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1" r:id="rId3"/>
    <p:sldId id="263" r:id="rId4"/>
    <p:sldId id="274" r:id="rId5"/>
    <p:sldId id="275" r:id="rId6"/>
    <p:sldId id="264" r:id="rId7"/>
    <p:sldId id="265" r:id="rId8"/>
    <p:sldId id="268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50FF9-3FCF-4AED-85A8-20A72183FA8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85FFA5-8AAF-4B20-952B-65CDFAC323EE}">
      <dgm:prSet/>
      <dgm:spPr/>
      <dgm:t>
        <a:bodyPr anchor="ctr"/>
        <a:lstStyle/>
        <a:p>
          <a:pPr rtl="0"/>
          <a:r>
            <a:rPr lang="ru-RU" smtClean="0"/>
            <a:t>П Ф Б К Т Х Е Ш С Р У Ё Ш З Ц А</a:t>
          </a:r>
          <a:endParaRPr lang="ru-RU"/>
        </a:p>
      </dgm:t>
    </dgm:pt>
    <dgm:pt modelId="{3DD0D668-F479-45B1-AE61-5AADEB8E131C}" type="parTrans" cxnId="{CC26A700-F1A8-4F93-8901-9E554B6D239E}">
      <dgm:prSet/>
      <dgm:spPr/>
      <dgm:t>
        <a:bodyPr/>
        <a:lstStyle/>
        <a:p>
          <a:endParaRPr lang="ru-RU"/>
        </a:p>
      </dgm:t>
    </dgm:pt>
    <dgm:pt modelId="{FFCD70CA-C3AA-4235-808F-574E21981C5F}" type="sibTrans" cxnId="{CC26A700-F1A8-4F93-8901-9E554B6D239E}">
      <dgm:prSet/>
      <dgm:spPr/>
      <dgm:t>
        <a:bodyPr/>
        <a:lstStyle/>
        <a:p>
          <a:endParaRPr lang="ru-RU"/>
        </a:p>
      </dgm:t>
    </dgm:pt>
    <dgm:pt modelId="{45142044-A263-47A3-B723-13768E91D66C}" type="pres">
      <dgm:prSet presAssocID="{21850FF9-3FCF-4AED-85A8-20A72183FA8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112FC3-EBB7-4542-B99C-D368C130A352}" type="pres">
      <dgm:prSet presAssocID="{21850FF9-3FCF-4AED-85A8-20A72183FA8B}" presName="arrow" presStyleLbl="bgShp" presStyleIdx="0" presStyleCnt="1" custScaleX="117647" custLinFactNeighborX="2614"/>
      <dgm:spPr/>
    </dgm:pt>
    <dgm:pt modelId="{B255E90A-3FC6-4766-99E5-7BAFF1F93447}" type="pres">
      <dgm:prSet presAssocID="{21850FF9-3FCF-4AED-85A8-20A72183FA8B}" presName="linearProcess" presStyleCnt="0"/>
      <dgm:spPr/>
    </dgm:pt>
    <dgm:pt modelId="{7C91C9F1-09DD-49BC-87D7-3905BB2A93A2}" type="pres">
      <dgm:prSet presAssocID="{2585FFA5-8AAF-4B20-952B-65CDFAC323EE}" presName="textNode" presStyleLbl="node1" presStyleIdx="0" presStyleCnt="1" custScaleX="147002" custScaleY="78008" custLinFactNeighborX="-62" custLinFactNeighborY="3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F888B5-829C-46EF-A055-E993E7A81B14}" type="presOf" srcId="{21850FF9-3FCF-4AED-85A8-20A72183FA8B}" destId="{45142044-A263-47A3-B723-13768E91D66C}" srcOrd="0" destOrd="0" presId="urn:microsoft.com/office/officeart/2005/8/layout/hProcess9"/>
    <dgm:cxn modelId="{09548C46-C1AE-4517-B27E-3EF946DAED15}" type="presOf" srcId="{2585FFA5-8AAF-4B20-952B-65CDFAC323EE}" destId="{7C91C9F1-09DD-49BC-87D7-3905BB2A93A2}" srcOrd="0" destOrd="0" presId="urn:microsoft.com/office/officeart/2005/8/layout/hProcess9"/>
    <dgm:cxn modelId="{CC26A700-F1A8-4F93-8901-9E554B6D239E}" srcId="{21850FF9-3FCF-4AED-85A8-20A72183FA8B}" destId="{2585FFA5-8AAF-4B20-952B-65CDFAC323EE}" srcOrd="0" destOrd="0" parTransId="{3DD0D668-F479-45B1-AE61-5AADEB8E131C}" sibTransId="{FFCD70CA-C3AA-4235-808F-574E21981C5F}"/>
    <dgm:cxn modelId="{32E726F3-1917-4397-891A-2959891793ED}" type="presParOf" srcId="{45142044-A263-47A3-B723-13768E91D66C}" destId="{F0112FC3-EBB7-4542-B99C-D368C130A352}" srcOrd="0" destOrd="0" presId="urn:microsoft.com/office/officeart/2005/8/layout/hProcess9"/>
    <dgm:cxn modelId="{125BDB77-3A0D-401F-9BEF-E2EB42DBF916}" type="presParOf" srcId="{45142044-A263-47A3-B723-13768E91D66C}" destId="{B255E90A-3FC6-4766-99E5-7BAFF1F93447}" srcOrd="1" destOrd="0" presId="urn:microsoft.com/office/officeart/2005/8/layout/hProcess9"/>
    <dgm:cxn modelId="{DB90D4E3-0D21-4CC1-895E-222A268632D1}" type="presParOf" srcId="{B255E90A-3FC6-4766-99E5-7BAFF1F93447}" destId="{7C91C9F1-09DD-49BC-87D7-3905BB2A93A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1C02C0-99F5-4C1E-AF39-20B8B7E785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274045-72C8-4C05-83C0-405543F1C384}">
      <dgm:prSet/>
      <dgm:spPr/>
      <dgm:t>
        <a:bodyPr/>
        <a:lstStyle/>
        <a:p>
          <a:pPr rtl="0"/>
          <a:r>
            <a:rPr lang="ru-RU" smtClean="0"/>
            <a:t>БЕРЁЗА</a:t>
          </a:r>
          <a:endParaRPr lang="ru-RU"/>
        </a:p>
      </dgm:t>
    </dgm:pt>
    <dgm:pt modelId="{A7F975CC-68BC-4060-9D05-2A129FD29CDE}" type="parTrans" cxnId="{E9C5588D-335A-4224-BA51-7B14F80657FC}">
      <dgm:prSet/>
      <dgm:spPr/>
      <dgm:t>
        <a:bodyPr/>
        <a:lstStyle/>
        <a:p>
          <a:endParaRPr lang="ru-RU"/>
        </a:p>
      </dgm:t>
    </dgm:pt>
    <dgm:pt modelId="{38C13470-81FC-4697-8D15-FC38F9DE7D16}" type="sibTrans" cxnId="{E9C5588D-335A-4224-BA51-7B14F80657FC}">
      <dgm:prSet/>
      <dgm:spPr/>
      <dgm:t>
        <a:bodyPr/>
        <a:lstStyle/>
        <a:p>
          <a:endParaRPr lang="ru-RU"/>
        </a:p>
      </dgm:t>
    </dgm:pt>
    <dgm:pt modelId="{6D4BFB99-5F0D-412B-A434-D7777782016A}" type="pres">
      <dgm:prSet presAssocID="{401C02C0-99F5-4C1E-AF39-20B8B7E7856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F9CA92-F264-44EC-98C1-31BCC772AA81}" type="pres">
      <dgm:prSet presAssocID="{401C02C0-99F5-4C1E-AF39-20B8B7E78566}" presName="arrow" presStyleLbl="bgShp" presStyleIdx="0" presStyleCnt="1" custScaleX="104999" custLinFactNeighborX="6177"/>
      <dgm:spPr/>
    </dgm:pt>
    <dgm:pt modelId="{3E1DC782-2CA5-4F5F-BE4A-C12C03FFB53F}" type="pres">
      <dgm:prSet presAssocID="{401C02C0-99F5-4C1E-AF39-20B8B7E78566}" presName="linearProcess" presStyleCnt="0"/>
      <dgm:spPr/>
    </dgm:pt>
    <dgm:pt modelId="{F876CD01-DA3E-439C-B1BB-E012368AE1FE}" type="pres">
      <dgm:prSet presAssocID="{E3274045-72C8-4C05-83C0-405543F1C384}" presName="textNode" presStyleLbl="node1" presStyleIdx="0" presStyleCnt="1" custScaleX="118012" custLinFactNeighborX="-3434" custLinFactNeighborY="-4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C5588D-335A-4224-BA51-7B14F80657FC}" srcId="{401C02C0-99F5-4C1E-AF39-20B8B7E78566}" destId="{E3274045-72C8-4C05-83C0-405543F1C384}" srcOrd="0" destOrd="0" parTransId="{A7F975CC-68BC-4060-9D05-2A129FD29CDE}" sibTransId="{38C13470-81FC-4697-8D15-FC38F9DE7D16}"/>
    <dgm:cxn modelId="{31C6BBDD-8130-4FC7-91BC-7E07EF53951B}" type="presOf" srcId="{E3274045-72C8-4C05-83C0-405543F1C384}" destId="{F876CD01-DA3E-439C-B1BB-E012368AE1FE}" srcOrd="0" destOrd="0" presId="urn:microsoft.com/office/officeart/2005/8/layout/hProcess9"/>
    <dgm:cxn modelId="{29308C37-B3A5-4D91-B708-58ED729FB6BF}" type="presOf" srcId="{401C02C0-99F5-4C1E-AF39-20B8B7E78566}" destId="{6D4BFB99-5F0D-412B-A434-D7777782016A}" srcOrd="0" destOrd="0" presId="urn:microsoft.com/office/officeart/2005/8/layout/hProcess9"/>
    <dgm:cxn modelId="{F76F3A76-314A-4AF9-9432-25E3D29504B2}" type="presParOf" srcId="{6D4BFB99-5F0D-412B-A434-D7777782016A}" destId="{94F9CA92-F264-44EC-98C1-31BCC772AA81}" srcOrd="0" destOrd="0" presId="urn:microsoft.com/office/officeart/2005/8/layout/hProcess9"/>
    <dgm:cxn modelId="{09DFE317-D291-4F56-9A14-6FCA594E8F7A}" type="presParOf" srcId="{6D4BFB99-5F0D-412B-A434-D7777782016A}" destId="{3E1DC782-2CA5-4F5F-BE4A-C12C03FFB53F}" srcOrd="1" destOrd="0" presId="urn:microsoft.com/office/officeart/2005/8/layout/hProcess9"/>
    <dgm:cxn modelId="{62038CF0-4328-4CF8-A297-96C00DCBB96D}" type="presParOf" srcId="{3E1DC782-2CA5-4F5F-BE4A-C12C03FFB53F}" destId="{F876CD01-DA3E-439C-B1BB-E012368AE1F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C11A7D-D216-478A-B787-146A420C26BA}" type="doc">
      <dgm:prSet loTypeId="urn:microsoft.com/office/officeart/2005/8/layout/arrow6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667E3A-51A3-482C-9ECB-975B0AEE2CB3}">
      <dgm:prSet custT="1"/>
      <dgm:spPr/>
      <dgm:t>
        <a:bodyPr/>
        <a:lstStyle/>
        <a:p>
          <a:pPr rtl="0"/>
          <a:r>
            <a:rPr lang="ru-RU" sz="9600" dirty="0" smtClean="0"/>
            <a:t>2    4     3    1</a:t>
          </a:r>
          <a:endParaRPr lang="ru-RU" sz="9600" dirty="0"/>
        </a:p>
      </dgm:t>
    </dgm:pt>
    <dgm:pt modelId="{14DF9043-DF9D-41B9-9545-AE787498CBFD}" type="parTrans" cxnId="{ED3CB35C-5799-4116-BF3E-C70F87F11244}">
      <dgm:prSet/>
      <dgm:spPr/>
      <dgm:t>
        <a:bodyPr/>
        <a:lstStyle/>
        <a:p>
          <a:endParaRPr lang="ru-RU"/>
        </a:p>
      </dgm:t>
    </dgm:pt>
    <dgm:pt modelId="{68F836AF-DC74-4E22-A6E8-CCAA163AEEC1}" type="sibTrans" cxnId="{ED3CB35C-5799-4116-BF3E-C70F87F11244}">
      <dgm:prSet/>
      <dgm:spPr/>
      <dgm:t>
        <a:bodyPr/>
        <a:lstStyle/>
        <a:p>
          <a:endParaRPr lang="ru-RU"/>
        </a:p>
      </dgm:t>
    </dgm:pt>
    <dgm:pt modelId="{BB43105A-F0D1-419E-B397-36619C4DE4DD}" type="pres">
      <dgm:prSet presAssocID="{3CC11A7D-D216-478A-B787-146A420C26B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B5B3DD-1BFC-49D4-B529-0B3E69ACF933}" type="pres">
      <dgm:prSet presAssocID="{3CC11A7D-D216-478A-B787-146A420C26BA}" presName="ribbon" presStyleLbl="node1" presStyleIdx="0" presStyleCnt="1" custLinFactNeighborX="-14124" custLinFactNeighborY="-9126"/>
      <dgm:spPr>
        <a:effectLst>
          <a:glow rad="228600">
            <a:schemeClr val="accent6">
              <a:satMod val="175000"/>
              <a:alpha val="40000"/>
            </a:schemeClr>
          </a:glow>
        </a:effectLst>
      </dgm:spPr>
    </dgm:pt>
    <dgm:pt modelId="{55FF4206-7302-474E-86FC-5BF7A95C2031}" type="pres">
      <dgm:prSet presAssocID="{3CC11A7D-D216-478A-B787-146A420C26BA}" presName="leftArrowText" presStyleLbl="node1" presStyleIdx="0" presStyleCnt="1" custScaleX="303030" custScaleY="101538" custLinFactNeighborX="25002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181A9-4F46-42C9-80F2-8D62D20E6484}" type="pres">
      <dgm:prSet presAssocID="{3CC11A7D-D216-478A-B787-146A420C26B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D3CB35C-5799-4116-BF3E-C70F87F11244}" srcId="{3CC11A7D-D216-478A-B787-146A420C26BA}" destId="{E8667E3A-51A3-482C-9ECB-975B0AEE2CB3}" srcOrd="0" destOrd="0" parTransId="{14DF9043-DF9D-41B9-9545-AE787498CBFD}" sibTransId="{68F836AF-DC74-4E22-A6E8-CCAA163AEEC1}"/>
    <dgm:cxn modelId="{2887ED77-CB9F-4A0C-A4BE-EF5563C9FCB3}" type="presOf" srcId="{E8667E3A-51A3-482C-9ECB-975B0AEE2CB3}" destId="{55FF4206-7302-474E-86FC-5BF7A95C2031}" srcOrd="0" destOrd="0" presId="urn:microsoft.com/office/officeart/2005/8/layout/arrow6"/>
    <dgm:cxn modelId="{6425A250-6F1C-451E-B480-E4EC8C9B0886}" type="presOf" srcId="{3CC11A7D-D216-478A-B787-146A420C26BA}" destId="{BB43105A-F0D1-419E-B397-36619C4DE4DD}" srcOrd="0" destOrd="0" presId="urn:microsoft.com/office/officeart/2005/8/layout/arrow6"/>
    <dgm:cxn modelId="{5D608669-12A3-4239-8290-B1040CE34159}" type="presParOf" srcId="{BB43105A-F0D1-419E-B397-36619C4DE4DD}" destId="{6AB5B3DD-1BFC-49D4-B529-0B3E69ACF933}" srcOrd="0" destOrd="0" presId="urn:microsoft.com/office/officeart/2005/8/layout/arrow6"/>
    <dgm:cxn modelId="{57FA6E0B-8D69-40CD-8DD3-61DE7DEAE5B8}" type="presParOf" srcId="{BB43105A-F0D1-419E-B397-36619C4DE4DD}" destId="{55FF4206-7302-474E-86FC-5BF7A95C2031}" srcOrd="1" destOrd="0" presId="urn:microsoft.com/office/officeart/2005/8/layout/arrow6"/>
    <dgm:cxn modelId="{702C22BA-8A7A-4B01-9660-1ED7DAD91BC4}" type="presParOf" srcId="{BB43105A-F0D1-419E-B397-36619C4DE4DD}" destId="{9F8181A9-4F46-42C9-80F2-8D62D20E6484}" srcOrd="2" destOrd="0" presId="urn:microsoft.com/office/officeart/2005/8/layout/arrow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6AC155-4208-4AEC-8BCD-0E7A7C1C3D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FBEC2D3-EB27-4D49-9F18-655C91F00E8D}">
      <dgm:prSet/>
      <dgm:spPr/>
      <dgm:t>
        <a:bodyPr/>
        <a:lstStyle/>
        <a:p>
          <a:pPr rtl="0"/>
          <a:r>
            <a:rPr lang="ru-RU" smtClean="0"/>
            <a:t>Слово – предмет </a:t>
          </a:r>
          <a:endParaRPr lang="ru-RU"/>
        </a:p>
      </dgm:t>
    </dgm:pt>
    <dgm:pt modelId="{A8C1756A-5C03-4B8A-A279-95E94A4DA308}" type="parTrans" cxnId="{D2165AD8-3E27-4A20-837D-54A3BCE141F2}">
      <dgm:prSet/>
      <dgm:spPr/>
      <dgm:t>
        <a:bodyPr/>
        <a:lstStyle/>
        <a:p>
          <a:endParaRPr lang="ru-RU"/>
        </a:p>
      </dgm:t>
    </dgm:pt>
    <dgm:pt modelId="{3186C797-55DE-4112-B65C-6883DAA7E472}" type="sibTrans" cxnId="{D2165AD8-3E27-4A20-837D-54A3BCE141F2}">
      <dgm:prSet/>
      <dgm:spPr/>
      <dgm:t>
        <a:bodyPr/>
        <a:lstStyle/>
        <a:p>
          <a:endParaRPr lang="ru-RU"/>
        </a:p>
      </dgm:t>
    </dgm:pt>
    <dgm:pt modelId="{4DE60AAC-E826-4015-B252-BD868D242BDD}">
      <dgm:prSet/>
      <dgm:spPr/>
      <dgm:t>
        <a:bodyPr/>
        <a:lstStyle/>
        <a:p>
          <a:pPr rtl="0"/>
          <a:r>
            <a:rPr lang="ru-RU" smtClean="0"/>
            <a:t>Слово – признак</a:t>
          </a:r>
          <a:endParaRPr lang="ru-RU"/>
        </a:p>
      </dgm:t>
    </dgm:pt>
    <dgm:pt modelId="{E45D3C18-4370-4CAA-A387-9225DDFD0439}" type="parTrans" cxnId="{E8DF5673-E597-41C7-9242-0D84E497F6B0}">
      <dgm:prSet/>
      <dgm:spPr/>
      <dgm:t>
        <a:bodyPr/>
        <a:lstStyle/>
        <a:p>
          <a:endParaRPr lang="ru-RU"/>
        </a:p>
      </dgm:t>
    </dgm:pt>
    <dgm:pt modelId="{86935E3E-4AA1-4391-8E38-50EACE544C2D}" type="sibTrans" cxnId="{E8DF5673-E597-41C7-9242-0D84E497F6B0}">
      <dgm:prSet/>
      <dgm:spPr/>
      <dgm:t>
        <a:bodyPr/>
        <a:lstStyle/>
        <a:p>
          <a:endParaRPr lang="ru-RU"/>
        </a:p>
      </dgm:t>
    </dgm:pt>
    <dgm:pt modelId="{66C1CABC-FFA4-4CBA-A51B-390C3EAEEF8D}">
      <dgm:prSet/>
      <dgm:spPr/>
      <dgm:t>
        <a:bodyPr/>
        <a:lstStyle/>
        <a:p>
          <a:pPr rtl="0"/>
          <a:r>
            <a:rPr lang="ru-RU" smtClean="0"/>
            <a:t>Слово – действие </a:t>
          </a:r>
          <a:endParaRPr lang="ru-RU"/>
        </a:p>
      </dgm:t>
    </dgm:pt>
    <dgm:pt modelId="{DF810D48-446F-4784-B99C-DDB6DDE34ACA}" type="parTrans" cxnId="{C0AC5B89-36F3-4332-AE57-32343DC577A9}">
      <dgm:prSet/>
      <dgm:spPr/>
      <dgm:t>
        <a:bodyPr/>
        <a:lstStyle/>
        <a:p>
          <a:endParaRPr lang="ru-RU"/>
        </a:p>
      </dgm:t>
    </dgm:pt>
    <dgm:pt modelId="{1C8B03D4-2022-42F1-A1E5-D5DCEDF6B2E6}" type="sibTrans" cxnId="{C0AC5B89-36F3-4332-AE57-32343DC577A9}">
      <dgm:prSet/>
      <dgm:spPr/>
      <dgm:t>
        <a:bodyPr/>
        <a:lstStyle/>
        <a:p>
          <a:endParaRPr lang="ru-RU"/>
        </a:p>
      </dgm:t>
    </dgm:pt>
    <dgm:pt modelId="{4960CC93-D95E-413C-81CF-CB6F3998EA4E}" type="pres">
      <dgm:prSet presAssocID="{E06AC155-4208-4AEC-8BCD-0E7A7C1C3D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83553-A73B-4BA1-A6FA-60052FFC3902}" type="pres">
      <dgm:prSet presAssocID="{9FBEC2D3-EB27-4D49-9F18-655C91F00E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8B04A-9353-4AAC-AD12-728114B8A3D4}" type="pres">
      <dgm:prSet presAssocID="{3186C797-55DE-4112-B65C-6883DAA7E472}" presName="spacer" presStyleCnt="0"/>
      <dgm:spPr/>
    </dgm:pt>
    <dgm:pt modelId="{C4754270-AFA3-49B8-80EA-7AC9BE5E23FE}" type="pres">
      <dgm:prSet presAssocID="{4DE60AAC-E826-4015-B252-BD868D242BD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0FC12-CB7D-43BB-8324-FBFBA9DB1AE8}" type="pres">
      <dgm:prSet presAssocID="{86935E3E-4AA1-4391-8E38-50EACE544C2D}" presName="spacer" presStyleCnt="0"/>
      <dgm:spPr/>
    </dgm:pt>
    <dgm:pt modelId="{F20C03B9-13F9-4FA0-868E-6BBE92E7C7E3}" type="pres">
      <dgm:prSet presAssocID="{66C1CABC-FFA4-4CBA-A51B-390C3EAEEF8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BEB62A-F31D-4914-8598-6CAEB1339558}" type="presOf" srcId="{E06AC155-4208-4AEC-8BCD-0E7A7C1C3DAB}" destId="{4960CC93-D95E-413C-81CF-CB6F3998EA4E}" srcOrd="0" destOrd="0" presId="urn:microsoft.com/office/officeart/2005/8/layout/vList2"/>
    <dgm:cxn modelId="{C0AC5B89-36F3-4332-AE57-32343DC577A9}" srcId="{E06AC155-4208-4AEC-8BCD-0E7A7C1C3DAB}" destId="{66C1CABC-FFA4-4CBA-A51B-390C3EAEEF8D}" srcOrd="2" destOrd="0" parTransId="{DF810D48-446F-4784-B99C-DDB6DDE34ACA}" sibTransId="{1C8B03D4-2022-42F1-A1E5-D5DCEDF6B2E6}"/>
    <dgm:cxn modelId="{C256ADF6-18FD-4CAF-A0C5-4F96E6607101}" type="presOf" srcId="{4DE60AAC-E826-4015-B252-BD868D242BDD}" destId="{C4754270-AFA3-49B8-80EA-7AC9BE5E23FE}" srcOrd="0" destOrd="0" presId="urn:microsoft.com/office/officeart/2005/8/layout/vList2"/>
    <dgm:cxn modelId="{E8DF5673-E597-41C7-9242-0D84E497F6B0}" srcId="{E06AC155-4208-4AEC-8BCD-0E7A7C1C3DAB}" destId="{4DE60AAC-E826-4015-B252-BD868D242BDD}" srcOrd="1" destOrd="0" parTransId="{E45D3C18-4370-4CAA-A387-9225DDFD0439}" sibTransId="{86935E3E-4AA1-4391-8E38-50EACE544C2D}"/>
    <dgm:cxn modelId="{D2165AD8-3E27-4A20-837D-54A3BCE141F2}" srcId="{E06AC155-4208-4AEC-8BCD-0E7A7C1C3DAB}" destId="{9FBEC2D3-EB27-4D49-9F18-655C91F00E8D}" srcOrd="0" destOrd="0" parTransId="{A8C1756A-5C03-4B8A-A279-95E94A4DA308}" sibTransId="{3186C797-55DE-4112-B65C-6883DAA7E472}"/>
    <dgm:cxn modelId="{6AFC2477-C4FA-4AC8-B248-F649BBCEE4C0}" type="presOf" srcId="{9FBEC2D3-EB27-4D49-9F18-655C91F00E8D}" destId="{E7183553-A73B-4BA1-A6FA-60052FFC3902}" srcOrd="0" destOrd="0" presId="urn:microsoft.com/office/officeart/2005/8/layout/vList2"/>
    <dgm:cxn modelId="{14846B5C-AE85-4DC7-8FB7-19F7ED58ED52}" type="presOf" srcId="{66C1CABC-FFA4-4CBA-A51B-390C3EAEEF8D}" destId="{F20C03B9-13F9-4FA0-868E-6BBE92E7C7E3}" srcOrd="0" destOrd="0" presId="urn:microsoft.com/office/officeart/2005/8/layout/vList2"/>
    <dgm:cxn modelId="{F1E2360C-F3CF-4638-8FA8-A8BD7E156F3A}" type="presParOf" srcId="{4960CC93-D95E-413C-81CF-CB6F3998EA4E}" destId="{E7183553-A73B-4BA1-A6FA-60052FFC3902}" srcOrd="0" destOrd="0" presId="urn:microsoft.com/office/officeart/2005/8/layout/vList2"/>
    <dgm:cxn modelId="{359BF969-0EE6-40F0-838F-563BE7AAC372}" type="presParOf" srcId="{4960CC93-D95E-413C-81CF-CB6F3998EA4E}" destId="{5D28B04A-9353-4AAC-AD12-728114B8A3D4}" srcOrd="1" destOrd="0" presId="urn:microsoft.com/office/officeart/2005/8/layout/vList2"/>
    <dgm:cxn modelId="{A87E80B7-CF3E-4E91-8697-7C6BA2100706}" type="presParOf" srcId="{4960CC93-D95E-413C-81CF-CB6F3998EA4E}" destId="{C4754270-AFA3-49B8-80EA-7AC9BE5E23FE}" srcOrd="2" destOrd="0" presId="urn:microsoft.com/office/officeart/2005/8/layout/vList2"/>
    <dgm:cxn modelId="{84C9C87A-0E42-4FC1-AAF4-CDCBE51570D4}" type="presParOf" srcId="{4960CC93-D95E-413C-81CF-CB6F3998EA4E}" destId="{A730FC12-CB7D-43BB-8324-FBFBA9DB1AE8}" srcOrd="3" destOrd="0" presId="urn:microsoft.com/office/officeart/2005/8/layout/vList2"/>
    <dgm:cxn modelId="{ACC88F79-0153-497C-AB5C-54FA86AE84D7}" type="presParOf" srcId="{4960CC93-D95E-413C-81CF-CB6F3998EA4E}" destId="{F20C03B9-13F9-4FA0-868E-6BBE92E7C7E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12FC3-EBB7-4542-B99C-D368C130A352}">
      <dsp:nvSpPr>
        <dsp:cNvPr id="0" name=""/>
        <dsp:cNvSpPr/>
      </dsp:nvSpPr>
      <dsp:spPr>
        <a:xfrm>
          <a:off x="4" y="0"/>
          <a:ext cx="8208907" cy="586551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1C9F1-09DD-49BC-87D7-3905BB2A93A2}">
      <dsp:nvSpPr>
        <dsp:cNvPr id="0" name=""/>
        <dsp:cNvSpPr/>
      </dsp:nvSpPr>
      <dsp:spPr>
        <a:xfrm>
          <a:off x="12" y="2088240"/>
          <a:ext cx="8201969" cy="18302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smtClean="0"/>
            <a:t>П Ф Б К Т Х Е Ш С Р У Ё Ш З Ц А</a:t>
          </a:r>
          <a:endParaRPr lang="ru-RU" sz="4700" kern="1200"/>
        </a:p>
      </dsp:txBody>
      <dsp:txXfrm>
        <a:off x="89356" y="2177584"/>
        <a:ext cx="8023281" cy="1651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9CA92-F264-44EC-98C1-31BCC772AA81}">
      <dsp:nvSpPr>
        <dsp:cNvPr id="0" name=""/>
        <dsp:cNvSpPr/>
      </dsp:nvSpPr>
      <dsp:spPr>
        <a:xfrm>
          <a:off x="874467" y="0"/>
          <a:ext cx="7344848" cy="586551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6CD01-DA3E-439C-B1BB-E012368AE1FE}">
      <dsp:nvSpPr>
        <dsp:cNvPr id="0" name=""/>
        <dsp:cNvSpPr/>
      </dsp:nvSpPr>
      <dsp:spPr>
        <a:xfrm>
          <a:off x="2011201" y="1656186"/>
          <a:ext cx="3975815" cy="23462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smtClean="0"/>
            <a:t>БЕРЁЗА</a:t>
          </a:r>
          <a:endParaRPr lang="ru-RU" sz="6500" kern="1200"/>
        </a:p>
      </dsp:txBody>
      <dsp:txXfrm>
        <a:off x="2125733" y="1770718"/>
        <a:ext cx="3746751" cy="2117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5B3DD-1BFC-49D4-B529-0B3E69ACF933}">
      <dsp:nvSpPr>
        <dsp:cNvPr id="0" name=""/>
        <dsp:cNvSpPr/>
      </dsp:nvSpPr>
      <dsp:spPr>
        <a:xfrm>
          <a:off x="0" y="316648"/>
          <a:ext cx="8229600" cy="329184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F4206-7302-474E-86FC-5BF7A95C2031}">
      <dsp:nvSpPr>
        <dsp:cNvPr id="0" name=""/>
        <dsp:cNvSpPr/>
      </dsp:nvSpPr>
      <dsp:spPr>
        <a:xfrm>
          <a:off x="-205683" y="1180729"/>
          <a:ext cx="8229591" cy="163780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1376" rIns="0" bIns="365760" numCol="1" spcCol="1270" anchor="ctr" anchorCtr="0">
          <a:noAutofit/>
        </a:bodyPr>
        <a:lstStyle/>
        <a:p>
          <a:pPr lvl="0" algn="ctr" defTabSz="4267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600" kern="1200" dirty="0" smtClean="0"/>
            <a:t>2    4     3    1</a:t>
          </a:r>
          <a:endParaRPr lang="ru-RU" sz="9600" kern="1200" dirty="0"/>
        </a:p>
      </dsp:txBody>
      <dsp:txXfrm>
        <a:off x="-205683" y="1180729"/>
        <a:ext cx="8229591" cy="1637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83553-A73B-4BA1-A6FA-60052FFC3902}">
      <dsp:nvSpPr>
        <dsp:cNvPr id="0" name=""/>
        <dsp:cNvSpPr/>
      </dsp:nvSpPr>
      <dsp:spPr>
        <a:xfrm>
          <a:off x="0" y="9246"/>
          <a:ext cx="8229600" cy="1391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smtClean="0"/>
            <a:t>Слово – предмет </a:t>
          </a:r>
          <a:endParaRPr lang="ru-RU" sz="5800" kern="1200"/>
        </a:p>
      </dsp:txBody>
      <dsp:txXfrm>
        <a:off x="67909" y="77155"/>
        <a:ext cx="8093782" cy="1255312"/>
      </dsp:txXfrm>
    </dsp:sp>
    <dsp:sp modelId="{C4754270-AFA3-49B8-80EA-7AC9BE5E23FE}">
      <dsp:nvSpPr>
        <dsp:cNvPr id="0" name=""/>
        <dsp:cNvSpPr/>
      </dsp:nvSpPr>
      <dsp:spPr>
        <a:xfrm>
          <a:off x="0" y="1567416"/>
          <a:ext cx="8229600" cy="1391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smtClean="0"/>
            <a:t>Слово – признак</a:t>
          </a:r>
          <a:endParaRPr lang="ru-RU" sz="5800" kern="1200"/>
        </a:p>
      </dsp:txBody>
      <dsp:txXfrm>
        <a:off x="67909" y="1635325"/>
        <a:ext cx="8093782" cy="1255312"/>
      </dsp:txXfrm>
    </dsp:sp>
    <dsp:sp modelId="{F20C03B9-13F9-4FA0-868E-6BBE92E7C7E3}">
      <dsp:nvSpPr>
        <dsp:cNvPr id="0" name=""/>
        <dsp:cNvSpPr/>
      </dsp:nvSpPr>
      <dsp:spPr>
        <a:xfrm>
          <a:off x="0" y="3125586"/>
          <a:ext cx="8229600" cy="1391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smtClean="0"/>
            <a:t>Слово – действие </a:t>
          </a:r>
          <a:endParaRPr lang="ru-RU" sz="5800" kern="1200"/>
        </a:p>
      </dsp:txBody>
      <dsp:txXfrm>
        <a:off x="67909" y="3193495"/>
        <a:ext cx="8093782" cy="1255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7E947-6FDA-4B10-A62E-732EDFFD700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DE399-C6DA-479D-A1AF-92872D93B4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4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1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23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0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9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6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99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9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40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2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0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1751-3847-4828-9A8A-B4CB1B120FAB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ED5F-2C4F-4DD5-B255-90942AF507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33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5618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913423"/>
              </p:ext>
            </p:extLst>
          </p:nvPr>
        </p:nvGraphicFramePr>
        <p:xfrm>
          <a:off x="539552" y="260648"/>
          <a:ext cx="8208912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01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866776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80928"/>
            <a:ext cx="2088232" cy="3356087"/>
          </a:xfrm>
          <a:prstGeom prst="rect">
            <a:avLst/>
          </a:prstGeom>
          <a:effectLst>
            <a:softEdge rad="31750"/>
          </a:effectLst>
          <a:scene3d>
            <a:camera prst="obliqueTop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429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b="1" dirty="0" err="1" smtClean="0">
                <a:solidFill>
                  <a:srgbClr val="002060"/>
                </a:solidFill>
              </a:rPr>
              <a:t>БЕРЁЗ</a:t>
            </a:r>
            <a:r>
              <a:rPr lang="ru-RU" sz="8000" dirty="0" err="1" smtClean="0"/>
              <a:t>а</a:t>
            </a:r>
            <a:r>
              <a:rPr lang="ru-RU" sz="8000" dirty="0" smtClean="0"/>
              <a:t>, </a:t>
            </a:r>
            <a:r>
              <a:rPr lang="ru-RU" sz="8000" b="1" dirty="0" err="1" smtClean="0">
                <a:solidFill>
                  <a:srgbClr val="002060"/>
                </a:solidFill>
              </a:rPr>
              <a:t>БЕРЁЗ</a:t>
            </a:r>
            <a:r>
              <a:rPr lang="ru-RU" sz="8000" dirty="0" err="1" smtClean="0"/>
              <a:t>онька</a:t>
            </a:r>
            <a:r>
              <a:rPr lang="ru-RU" sz="8000" dirty="0" smtClean="0"/>
              <a:t>, </a:t>
            </a:r>
            <a:r>
              <a:rPr lang="ru-RU" sz="8000" b="1" dirty="0" err="1" smtClean="0">
                <a:solidFill>
                  <a:srgbClr val="002060"/>
                </a:solidFill>
              </a:rPr>
              <a:t>БЕРЕЗ</a:t>
            </a:r>
            <a:r>
              <a:rPr lang="ru-RU" sz="8000" dirty="0" err="1" smtClean="0"/>
              <a:t>няк</a:t>
            </a:r>
            <a:r>
              <a:rPr lang="ru-RU" sz="8000" dirty="0" smtClean="0"/>
              <a:t>, </a:t>
            </a:r>
            <a:r>
              <a:rPr lang="ru-RU" sz="8000" dirty="0" err="1" smtClean="0"/>
              <a:t>под</a:t>
            </a:r>
            <a:r>
              <a:rPr lang="ru-RU" sz="8000" b="1" dirty="0" err="1" smtClean="0">
                <a:solidFill>
                  <a:srgbClr val="002060"/>
                </a:solidFill>
              </a:rPr>
              <a:t>БЕРЁЗ</a:t>
            </a:r>
            <a:r>
              <a:rPr lang="ru-RU" sz="8000" dirty="0" err="1" smtClean="0"/>
              <a:t>овик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288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340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1. поле, полочка, полевой, полюшко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2. печурка, печь, печка, печатать</a:t>
            </a:r>
          </a:p>
          <a:p>
            <a:endParaRPr lang="ru-RU" sz="3600" u="sng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3. соринка, сорняк, сорвал, насорил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4. водитель, вода, водичка, водяной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1547664" y="18864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3059832" y="116632"/>
            <a:ext cx="648072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4644008" y="188640"/>
            <a:ext cx="720080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6516216" y="18864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1556792"/>
            <a:ext cx="64807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03848" y="1556792"/>
            <a:ext cx="64807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27984" y="1556792"/>
            <a:ext cx="6520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1556792"/>
            <a:ext cx="64807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907704" y="2852936"/>
            <a:ext cx="648072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3563888" y="2852936"/>
            <a:ext cx="648072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076056" y="2852936"/>
            <a:ext cx="576064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6732240" y="2852936"/>
            <a:ext cx="504056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7" name="Ромб 16"/>
          <p:cNvSpPr/>
          <p:nvPr/>
        </p:nvSpPr>
        <p:spPr>
          <a:xfrm>
            <a:off x="1835696" y="4149080"/>
            <a:ext cx="720080" cy="62636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Ромб 17"/>
          <p:cNvSpPr/>
          <p:nvPr/>
        </p:nvSpPr>
        <p:spPr>
          <a:xfrm>
            <a:off x="3635896" y="4077072"/>
            <a:ext cx="648072" cy="64807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9" name="Ромб 18"/>
          <p:cNvSpPr/>
          <p:nvPr/>
        </p:nvSpPr>
        <p:spPr>
          <a:xfrm>
            <a:off x="5220072" y="4077072"/>
            <a:ext cx="648072" cy="64807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0" name="Ромб 19"/>
          <p:cNvSpPr/>
          <p:nvPr/>
        </p:nvSpPr>
        <p:spPr>
          <a:xfrm>
            <a:off x="6804248" y="4149080"/>
            <a:ext cx="576064" cy="5760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17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25152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818540"/>
              </p:ext>
            </p:extLst>
          </p:nvPr>
        </p:nvGraphicFramePr>
        <p:xfrm>
          <a:off x="251520" y="1124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2564904"/>
            <a:ext cx="936104" cy="98640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2564904"/>
            <a:ext cx="100811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2564904"/>
            <a:ext cx="100811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2492896"/>
            <a:ext cx="1080120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95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204386"/>
              </p:ext>
            </p:extLst>
          </p:nvPr>
        </p:nvGraphicFramePr>
        <p:xfrm>
          <a:off x="323528" y="69269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0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259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400" dirty="0" err="1" smtClean="0">
                <a:solidFill>
                  <a:srgbClr val="002060"/>
                </a:solidFill>
              </a:rPr>
              <a:t>Св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r>
              <a:rPr lang="ru-RU" sz="4400" dirty="0" err="1" smtClean="0">
                <a:solidFill>
                  <a:srgbClr val="002060"/>
                </a:solidFill>
              </a:rPr>
              <a:t>тлый</a:t>
            </a:r>
            <a:r>
              <a:rPr lang="ru-RU" sz="4400" dirty="0" smtClean="0">
                <a:solidFill>
                  <a:srgbClr val="002060"/>
                </a:solidFill>
              </a:rPr>
              <a:t>, свет, </a:t>
            </a:r>
            <a:r>
              <a:rPr lang="ru-RU" sz="4400" dirty="0" err="1" smtClean="0">
                <a:solidFill>
                  <a:srgbClr val="002060"/>
                </a:solidFill>
              </a:rPr>
              <a:t>св</a:t>
            </a:r>
            <a:r>
              <a:rPr lang="ru-RU" sz="4400" dirty="0" smtClean="0">
                <a:solidFill>
                  <a:srgbClr val="002060"/>
                </a:solidFill>
              </a:rPr>
              <a:t>…тает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Н…</a:t>
            </a:r>
            <a:r>
              <a:rPr lang="ru-RU" sz="4400" dirty="0" err="1" smtClean="0">
                <a:solidFill>
                  <a:srgbClr val="002060"/>
                </a:solidFill>
              </a:rPr>
              <a:t>чевать</a:t>
            </a:r>
            <a:r>
              <a:rPr lang="ru-RU" sz="4400" dirty="0" smtClean="0">
                <a:solidFill>
                  <a:srgbClr val="002060"/>
                </a:solidFill>
              </a:rPr>
              <a:t>, н…</a:t>
            </a:r>
            <a:r>
              <a:rPr lang="ru-RU" sz="4400" dirty="0" err="1" smtClean="0">
                <a:solidFill>
                  <a:srgbClr val="002060"/>
                </a:solidFill>
              </a:rPr>
              <a:t>чной</a:t>
            </a:r>
            <a:r>
              <a:rPr lang="ru-RU" sz="4400" dirty="0" smtClean="0">
                <a:solidFill>
                  <a:srgbClr val="002060"/>
                </a:solidFill>
              </a:rPr>
              <a:t>, ночь</a:t>
            </a:r>
            <a:endParaRPr lang="en-US" sz="4400" dirty="0" smtClean="0">
              <a:solidFill>
                <a:srgbClr val="002060"/>
              </a:solidFill>
            </a:endParaRPr>
          </a:p>
          <a:p>
            <a:endParaRPr lang="ru-RU" sz="4400" dirty="0" smtClean="0">
              <a:solidFill>
                <a:srgbClr val="002060"/>
              </a:solidFill>
            </a:endParaRPr>
          </a:p>
          <a:p>
            <a:r>
              <a:rPr lang="ru-RU" sz="4400" dirty="0">
                <a:solidFill>
                  <a:srgbClr val="002060"/>
                </a:solidFill>
              </a:rPr>
              <a:t>Правда, </a:t>
            </a:r>
            <a:r>
              <a:rPr lang="ru-RU" sz="4400" dirty="0" err="1">
                <a:solidFill>
                  <a:srgbClr val="002060"/>
                </a:solidFill>
              </a:rPr>
              <a:t>опр</a:t>
            </a:r>
            <a:r>
              <a:rPr lang="ru-RU" sz="4400" dirty="0">
                <a:solidFill>
                  <a:srgbClr val="002060"/>
                </a:solidFill>
              </a:rPr>
              <a:t>…</a:t>
            </a:r>
            <a:r>
              <a:rPr lang="ru-RU" sz="4400" dirty="0" err="1">
                <a:solidFill>
                  <a:srgbClr val="002060"/>
                </a:solidFill>
              </a:rPr>
              <a:t>вдать</a:t>
            </a:r>
            <a:r>
              <a:rPr lang="ru-RU" sz="4400" dirty="0">
                <a:solidFill>
                  <a:srgbClr val="002060"/>
                </a:solidFill>
              </a:rPr>
              <a:t>, </a:t>
            </a:r>
            <a:r>
              <a:rPr lang="ru-RU" sz="4400" dirty="0" err="1" smtClean="0">
                <a:solidFill>
                  <a:srgbClr val="002060"/>
                </a:solidFill>
              </a:rPr>
              <a:t>пр</a:t>
            </a:r>
            <a:r>
              <a:rPr lang="ru-RU" sz="4400" dirty="0" smtClean="0">
                <a:solidFill>
                  <a:srgbClr val="002060"/>
                </a:solidFill>
              </a:rPr>
              <a:t>…</a:t>
            </a:r>
            <a:r>
              <a:rPr lang="ru-RU" sz="4400" dirty="0" err="1" smtClean="0">
                <a:solidFill>
                  <a:srgbClr val="002060"/>
                </a:solidFill>
              </a:rPr>
              <a:t>вдивый</a:t>
            </a:r>
            <a:endParaRPr lang="ru-RU" sz="4400" dirty="0">
              <a:solidFill>
                <a:srgbClr val="002060"/>
              </a:solidFill>
            </a:endParaRPr>
          </a:p>
          <a:p>
            <a:r>
              <a:rPr lang="ru-RU" sz="4400" dirty="0">
                <a:solidFill>
                  <a:srgbClr val="002060"/>
                </a:solidFill>
              </a:rPr>
              <a:t>С…</a:t>
            </a:r>
            <a:r>
              <a:rPr lang="ru-RU" sz="4400" dirty="0" err="1">
                <a:solidFill>
                  <a:srgbClr val="002060"/>
                </a:solidFill>
              </a:rPr>
              <a:t>дить</a:t>
            </a:r>
            <a:r>
              <a:rPr lang="ru-RU" sz="4400" dirty="0">
                <a:solidFill>
                  <a:srgbClr val="002060"/>
                </a:solidFill>
              </a:rPr>
              <a:t>, сад, с…</a:t>
            </a:r>
            <a:r>
              <a:rPr lang="ru-RU" sz="4400" dirty="0" err="1">
                <a:solidFill>
                  <a:srgbClr val="002060"/>
                </a:solidFill>
              </a:rPr>
              <a:t>довый</a:t>
            </a:r>
            <a:endParaRPr lang="ru-RU" sz="4400" dirty="0">
              <a:solidFill>
                <a:srgbClr val="002060"/>
              </a:solidFill>
            </a:endParaRPr>
          </a:p>
          <a:p>
            <a:endParaRPr lang="ru-RU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5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Проверим: </a:t>
            </a:r>
            <a:endParaRPr lang="ru-RU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2448272"/>
          </a:xfr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вет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  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ночь 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  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правд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а        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сад</a:t>
            </a:r>
          </a:p>
          <a:p>
            <a:r>
              <a:rPr lang="ru-RU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вет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лый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ноч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ной 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правд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ивый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сад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овый</a:t>
            </a:r>
          </a:p>
          <a:p>
            <a:r>
              <a:rPr lang="ru-RU" b="1" dirty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вет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ает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ноч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евать    о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правд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ать       </a:t>
            </a:r>
            <a:r>
              <a:rPr lang="ru-RU" b="1" dirty="0" smtClean="0">
                <a:solidFill>
                  <a:schemeClr val="accent2"/>
                </a:solidFill>
                <a:latin typeface="+mj-lt"/>
                <a:cs typeface="Times New Roman" panose="02020603050405020304" pitchFamily="18" charset="0"/>
              </a:rPr>
              <a:t>сад</a:t>
            </a:r>
            <a:r>
              <a:rPr lang="ru-RU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ить </a:t>
            </a:r>
            <a:endParaRPr lang="ru-RU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Выгнутая вниз стрелка 3"/>
          <p:cNvSpPr/>
          <p:nvPr/>
        </p:nvSpPr>
        <p:spPr>
          <a:xfrm>
            <a:off x="1907704" y="4509120"/>
            <a:ext cx="5256584" cy="1800200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0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6000" i="1" dirty="0" smtClean="0">
                <a:solidFill>
                  <a:schemeClr val="bg2"/>
                </a:solidFill>
              </a:rPr>
              <a:t>Творческая работа</a:t>
            </a:r>
            <a:endParaRPr lang="ru-RU" sz="6000" i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1. Под осиной растут подосиновики.</a:t>
            </a:r>
          </a:p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2. В лесу работает лесник.</a:t>
            </a:r>
          </a:p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3. Рыбак ловит рыбу.</a:t>
            </a:r>
          </a:p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4. Муравьи живут в муравейнике.</a:t>
            </a:r>
          </a:p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5. Туляк живет в Туле. </a:t>
            </a:r>
            <a:endParaRPr lang="ru-RU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159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БЕРЁЗа, БЕРЁЗонька, БЕРЕЗняк, подБЕРЁЗовик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Проверим: </vt:lpstr>
      <vt:lpstr>Творческая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Nuria</dc:creator>
  <cp:lastModifiedBy>Учитель</cp:lastModifiedBy>
  <cp:revision>30</cp:revision>
  <dcterms:created xsi:type="dcterms:W3CDTF">2013-12-17T10:13:35Z</dcterms:created>
  <dcterms:modified xsi:type="dcterms:W3CDTF">2016-02-02T10:23:50Z</dcterms:modified>
</cp:coreProperties>
</file>