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5" r:id="rId4"/>
    <p:sldId id="257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  тундре.</a:t>
            </a:r>
            <a:b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Учитель: Тихомирова И.А.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«СОШ №13»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г.Северодвинск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Мурманск -незамерзающий порт</a:t>
            </a:r>
            <a:endParaRPr lang="ru-RU" dirty="0"/>
          </a:p>
        </p:txBody>
      </p:sp>
      <p:pic>
        <p:nvPicPr>
          <p:cNvPr id="1026" name="Picture 2" descr="C:\Users\1\Desktop\0a24294572fbc44c795d381f12e47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3"/>
            <a:ext cx="4896544" cy="3024336"/>
          </a:xfrm>
          <a:prstGeom prst="rect">
            <a:avLst/>
          </a:prstGeom>
          <a:noFill/>
        </p:spPr>
      </p:pic>
      <p:pic>
        <p:nvPicPr>
          <p:cNvPr id="1027" name="Picture 3" descr="C:\Users\1\Desktop\66124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73016"/>
            <a:ext cx="525658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5337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5544616" cy="3096344"/>
          </a:xfrm>
          <a:prstGeom prst="rect">
            <a:avLst/>
          </a:prstGeom>
          <a:noFill/>
        </p:spPr>
      </p:pic>
      <p:pic>
        <p:nvPicPr>
          <p:cNvPr id="2051" name="Picture 3" descr="C:\Users\1\Desktop\71f1428709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68960"/>
            <a:ext cx="601216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Норильск</a:t>
            </a:r>
            <a:endParaRPr lang="ru-RU" dirty="0"/>
          </a:p>
        </p:txBody>
      </p:sp>
      <p:pic>
        <p:nvPicPr>
          <p:cNvPr id="1026" name="Picture 2" descr="C:\Users\1\Desktop\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1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0419762f3a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43672"/>
            <a:ext cx="6768752" cy="3314328"/>
          </a:xfrm>
          <a:prstGeom prst="rect">
            <a:avLst/>
          </a:prstGeom>
          <a:noFill/>
        </p:spPr>
      </p:pic>
      <p:pic>
        <p:nvPicPr>
          <p:cNvPr id="2052" name="Picture 4" descr="C:\Users\1\Desktop\6641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884662" cy="2517453"/>
          </a:xfrm>
          <a:prstGeom prst="rect">
            <a:avLst/>
          </a:prstGeom>
          <a:noFill/>
        </p:spPr>
      </p:pic>
      <p:pic>
        <p:nvPicPr>
          <p:cNvPr id="1026" name="Picture 2" descr="C:\Users\1\Desktop\1265374783_00013d8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468052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0_87bdb_4b92147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84887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Воркута</a:t>
            </a:r>
            <a:endParaRPr lang="ru-RU" dirty="0"/>
          </a:p>
        </p:txBody>
      </p:sp>
      <p:pic>
        <p:nvPicPr>
          <p:cNvPr id="1026" name="Picture 2" descr="C:\Users\1\Desktop\x_1a2fe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96944" cy="54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257504537_vorkuta-telecen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629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15000" cy="3168352"/>
          </a:xfrm>
          <a:prstGeom prst="rect">
            <a:avLst/>
          </a:prstGeom>
          <a:noFill/>
        </p:spPr>
      </p:pic>
      <p:pic>
        <p:nvPicPr>
          <p:cNvPr id="3076" name="Picture 4" descr="C:\Users\1\Desktop\schahta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597666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243408"/>
            <a:ext cx="7772400" cy="1470025"/>
          </a:xfrm>
        </p:spPr>
        <p:txBody>
          <a:bodyPr/>
          <a:lstStyle/>
          <a:p>
            <a:r>
              <a:rPr lang="ru-RU" dirty="0" smtClean="0"/>
              <a:t>В тундре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0_26c34_a7ebe57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08720"/>
            <a:ext cx="7620000" cy="5377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pic>
        <p:nvPicPr>
          <p:cNvPr id="1026" name="Picture 2" descr="C:\Users\1\Desktop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421982" cy="2867968"/>
          </a:xfrm>
          <a:prstGeom prst="rect">
            <a:avLst/>
          </a:prstGeom>
          <a:noFill/>
        </p:spPr>
      </p:pic>
      <p:pic>
        <p:nvPicPr>
          <p:cNvPr id="1027" name="Picture 3" descr="C:\Users\1\Desktop\0066-086-SHirokie-kopyta-sluzhat-severnym-olenjam-to-lyzhami-to-lopatami-dl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45024"/>
            <a:ext cx="6667500" cy="2965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чум</a:t>
            </a:r>
            <a:endParaRPr lang="ru-RU" dirty="0"/>
          </a:p>
        </p:txBody>
      </p:sp>
      <p:pic>
        <p:nvPicPr>
          <p:cNvPr id="1026" name="Picture 2" descr="C:\Users\1\Desktop\8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42493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0_cfb9_19027d7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малица</a:t>
            </a:r>
            <a:endParaRPr lang="ru-RU" dirty="0"/>
          </a:p>
        </p:txBody>
      </p:sp>
      <p:pic>
        <p:nvPicPr>
          <p:cNvPr id="4098" name="Picture 2" descr="C:\Users\1\Desktop\2413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05678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ne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176464" cy="4536504"/>
          </a:xfrm>
          <a:prstGeom prst="rect">
            <a:avLst/>
          </a:prstGeom>
          <a:noFill/>
        </p:spPr>
      </p:pic>
      <p:pic>
        <p:nvPicPr>
          <p:cNvPr id="5123" name="Picture 3" descr="C:\Users\1\Desktop\1264765666_p12_dsc01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032448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ханты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80920" cy="604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    тундре.   Учитель: Тихомирова И.А. МБОУ «СОШ №13» г.Северодвинск</vt:lpstr>
      <vt:lpstr>В тундре</vt:lpstr>
      <vt:lpstr>Северный олень</vt:lpstr>
      <vt:lpstr>чум</vt:lpstr>
      <vt:lpstr>Слайд 5</vt:lpstr>
      <vt:lpstr>малица</vt:lpstr>
      <vt:lpstr>Слайд 7</vt:lpstr>
      <vt:lpstr>Слайд 8</vt:lpstr>
      <vt:lpstr>Слайд 9</vt:lpstr>
      <vt:lpstr>Мурманск -незамерзающий порт</vt:lpstr>
      <vt:lpstr>Слайд 11</vt:lpstr>
      <vt:lpstr>Норильск</vt:lpstr>
      <vt:lpstr>Слайд 13</vt:lpstr>
      <vt:lpstr>Слайд 14</vt:lpstr>
      <vt:lpstr>Воркута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тундре</dc:title>
  <dc:creator>1</dc:creator>
  <cp:lastModifiedBy>1</cp:lastModifiedBy>
  <cp:revision>8</cp:revision>
  <dcterms:created xsi:type="dcterms:W3CDTF">2014-05-21T15:53:01Z</dcterms:created>
  <dcterms:modified xsi:type="dcterms:W3CDTF">2016-02-05T14:46:59Z</dcterms:modified>
</cp:coreProperties>
</file>