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60" r:id="rId4"/>
    <p:sldId id="257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4AB5-C7D2-43F8-A2C9-6E35D66BB28B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C158-B512-4580-87A1-61C502D40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4AB5-C7D2-43F8-A2C9-6E35D66BB28B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C158-B512-4580-87A1-61C502D40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4AB5-C7D2-43F8-A2C9-6E35D66BB28B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C158-B512-4580-87A1-61C502D40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4AB5-C7D2-43F8-A2C9-6E35D66BB28B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C158-B512-4580-87A1-61C502D40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4AB5-C7D2-43F8-A2C9-6E35D66BB28B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C158-B512-4580-87A1-61C502D40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4AB5-C7D2-43F8-A2C9-6E35D66BB28B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C158-B512-4580-87A1-61C502D40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4AB5-C7D2-43F8-A2C9-6E35D66BB28B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C158-B512-4580-87A1-61C502D40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4AB5-C7D2-43F8-A2C9-6E35D66BB28B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3DC158-B512-4580-87A1-61C502D400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4AB5-C7D2-43F8-A2C9-6E35D66BB28B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C158-B512-4580-87A1-61C502D40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4AB5-C7D2-43F8-A2C9-6E35D66BB28B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23DC158-B512-4580-87A1-61C502D40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A604AB5-C7D2-43F8-A2C9-6E35D66BB28B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C158-B512-4580-87A1-61C502D40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604AB5-C7D2-43F8-A2C9-6E35D66BB28B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23DC158-B512-4580-87A1-61C502D400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«Верх – Обская СОШ им. М.С. Евдокимова»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</a:p>
          <a:p>
            <a:pPr marL="36576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класс</a:t>
            </a:r>
          </a:p>
          <a:p>
            <a:pPr marL="36576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«Солнце, воздух, вода и растения!»</a:t>
            </a:r>
          </a:p>
          <a:p>
            <a:pPr marL="36576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(УМК Перспективная начальная школа)</a:t>
            </a:r>
          </a:p>
          <a:p>
            <a:pPr marL="36576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 algn="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marL="36576" indent="0" algn="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marL="36576" indent="0" algn="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Долгополова Анна Сергеевна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45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юбовь\Desktop\Tuli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288365">
            <a:off x="-512945" y="2967335"/>
            <a:ext cx="10169900" cy="92333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Здравствуй солнце золотое!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451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" y="116632"/>
            <a:ext cx="3687878" cy="39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120" y="182298"/>
            <a:ext cx="441221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926714"/>
            <a:ext cx="3246913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0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и…</a:t>
            </a:r>
          </a:p>
          <a:p>
            <a:pPr marL="36576" indent="0" algn="ctr">
              <a:buNone/>
            </a:pPr>
            <a:r>
              <a:rPr lang="ru-RU" sz="6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8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/>
              <a:t>повторим части </a:t>
            </a:r>
            <a:r>
              <a:rPr lang="ru-RU" dirty="0" smtClean="0"/>
              <a:t>растений;</a:t>
            </a:r>
          </a:p>
          <a:p>
            <a:pPr marL="36576" indent="0">
              <a:buClr>
                <a:srgbClr val="FF0000"/>
              </a:buClr>
              <a:buNone/>
            </a:pPr>
            <a:endParaRPr lang="ru-RU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докажем, что растение – живой </a:t>
            </a:r>
            <a:r>
              <a:rPr lang="ru-RU" dirty="0" smtClean="0"/>
              <a:t>организм;</a:t>
            </a:r>
          </a:p>
          <a:p>
            <a:pPr marL="36576" indent="0">
              <a:buClr>
                <a:srgbClr val="FF0000"/>
              </a:buClr>
              <a:buNone/>
            </a:pPr>
            <a:endParaRPr lang="ru-RU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подведем </a:t>
            </a:r>
            <a:r>
              <a:rPr lang="ru-RU" dirty="0" smtClean="0"/>
              <a:t>итоги; </a:t>
            </a:r>
          </a:p>
          <a:p>
            <a:pPr marL="36576" indent="0">
              <a:buClr>
                <a:srgbClr val="FF0000"/>
              </a:buClr>
              <a:buNone/>
            </a:pPr>
            <a:endParaRPr lang="ru-RU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оценим </a:t>
            </a:r>
            <a:r>
              <a:rPr lang="ru-RU" dirty="0"/>
              <a:t>свою </a:t>
            </a:r>
            <a:r>
              <a:rPr lang="ru-RU" dirty="0" smtClean="0"/>
              <a:t>работу.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1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0" descr="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11" y="125938"/>
            <a:ext cx="6270749" cy="647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2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 себя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Умение?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Успешность?(                     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3861048"/>
            <a:ext cx="648072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3861048"/>
            <a:ext cx="648072" cy="5760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3877816"/>
            <a:ext cx="648072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9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ctr">
              <a:buNone/>
            </a:pPr>
            <a:endParaRPr lang="ru-RU" sz="6000" dirty="0" smtClean="0">
              <a:solidFill>
                <a:srgbClr val="FF0000"/>
              </a:solidFill>
            </a:endParaRPr>
          </a:p>
          <a:p>
            <a:pPr marL="36576" indent="0" algn="ctr">
              <a:buNone/>
            </a:pPr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7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136</TotalTime>
  <Words>96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МБОУ «Верх – Обская СОШ им. М.С. Евдокимова»</vt:lpstr>
      <vt:lpstr>Презентация PowerPoint</vt:lpstr>
      <vt:lpstr>Презентация PowerPoint</vt:lpstr>
      <vt:lpstr>Тема урока:</vt:lpstr>
      <vt:lpstr>Задачи урока:</vt:lpstr>
      <vt:lpstr>Презентация PowerPoint</vt:lpstr>
      <vt:lpstr>Оцени себя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Любовь</cp:lastModifiedBy>
  <cp:revision>12</cp:revision>
  <dcterms:created xsi:type="dcterms:W3CDTF">2015-12-01T15:26:09Z</dcterms:created>
  <dcterms:modified xsi:type="dcterms:W3CDTF">2015-12-02T10:27:57Z</dcterms:modified>
</cp:coreProperties>
</file>