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8A33-4B3F-4539-9837-B3000BF1065F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C6FF-24BB-4AD3-B635-FD945EC80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8A33-4B3F-4539-9837-B3000BF1065F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C6FF-24BB-4AD3-B635-FD945EC80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8A33-4B3F-4539-9837-B3000BF1065F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C6FF-24BB-4AD3-B635-FD945EC80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8A33-4B3F-4539-9837-B3000BF1065F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C6FF-24BB-4AD3-B635-FD945EC80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8A33-4B3F-4539-9837-B3000BF1065F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C6FF-24BB-4AD3-B635-FD945EC80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8A33-4B3F-4539-9837-B3000BF1065F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C6FF-24BB-4AD3-B635-FD945EC80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8A33-4B3F-4539-9837-B3000BF1065F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C6FF-24BB-4AD3-B635-FD945EC80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8A33-4B3F-4539-9837-B3000BF1065F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C6FF-24BB-4AD3-B635-FD945EC80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8A33-4B3F-4539-9837-B3000BF1065F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C6FF-24BB-4AD3-B635-FD945EC80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8A33-4B3F-4539-9837-B3000BF1065F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C6FF-24BB-4AD3-B635-FD945EC80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8A33-4B3F-4539-9837-B3000BF1065F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4C6FF-24BB-4AD3-B635-FD945EC80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C8A33-4B3F-4539-9837-B3000BF1065F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4C6FF-24BB-4AD3-B635-FD945EC80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Путешествия </a:t>
            </a:r>
            <a:r>
              <a:rPr lang="ru-RU" sz="6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мореплавателей.</a:t>
            </a:r>
            <a:br>
              <a:rPr lang="ru-RU" sz="6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Учитель: Тихомирова И.А.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«СОШ №13»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г.Северодвинск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52128"/>
          </a:xfrm>
        </p:spPr>
        <p:txBody>
          <a:bodyPr/>
          <a:lstStyle/>
          <a:p>
            <a:r>
              <a:rPr lang="ru-RU" dirty="0" smtClean="0"/>
              <a:t>каравеллы</a:t>
            </a:r>
            <a:endParaRPr lang="ru-RU" dirty="0"/>
          </a:p>
        </p:txBody>
      </p:sp>
      <p:pic>
        <p:nvPicPr>
          <p:cNvPr id="1026" name="Picture 2" descr="C:\Users\1\Desktop\14da44a98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4104456" cy="2864346"/>
          </a:xfrm>
          <a:prstGeom prst="rect">
            <a:avLst/>
          </a:prstGeom>
          <a:noFill/>
        </p:spPr>
      </p:pic>
      <p:pic>
        <p:nvPicPr>
          <p:cNvPr id="1027" name="Picture 3" descr="C:\Users\1\Desktop\314c7cbbc410e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64704"/>
            <a:ext cx="4276725" cy="2641476"/>
          </a:xfrm>
          <a:prstGeom prst="rect">
            <a:avLst/>
          </a:prstGeom>
          <a:noFill/>
        </p:spPr>
      </p:pic>
      <p:pic>
        <p:nvPicPr>
          <p:cNvPr id="1028" name="Picture 4" descr="C:\Users\1\Desktop\columbus-14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4464496" cy="2808312"/>
          </a:xfrm>
          <a:prstGeom prst="rect">
            <a:avLst/>
          </a:prstGeom>
          <a:noFill/>
        </p:spPr>
      </p:pic>
      <p:pic>
        <p:nvPicPr>
          <p:cNvPr id="1029" name="Picture 5" descr="C:\Users\1\Desktop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2341" y="3573016"/>
            <a:ext cx="4221659" cy="2546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/>
              <a:t>г</a:t>
            </a:r>
            <a:r>
              <a:rPr lang="ru-RU" dirty="0" smtClean="0"/>
              <a:t>радусная сетка карты</a:t>
            </a:r>
            <a:endParaRPr lang="ru-RU" dirty="0"/>
          </a:p>
        </p:txBody>
      </p:sp>
      <p:pic>
        <p:nvPicPr>
          <p:cNvPr id="2050" name="Picture 2" descr="C:\Users\1\Desktop\gr-sitka-zeml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785794"/>
            <a:ext cx="5286412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араллели,  меридианы, экватор</a:t>
            </a:r>
            <a:endParaRPr lang="ru-RU" dirty="0"/>
          </a:p>
        </p:txBody>
      </p:sp>
      <p:pic>
        <p:nvPicPr>
          <p:cNvPr id="3074" name="Picture 2" descr="C:\Users\1\Desktop\pic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032448" cy="2160240"/>
          </a:xfrm>
          <a:prstGeom prst="rect">
            <a:avLst/>
          </a:prstGeom>
          <a:noFill/>
        </p:spPr>
      </p:pic>
      <p:pic>
        <p:nvPicPr>
          <p:cNvPr id="3075" name="Picture 3" descr="C:\Users\1\Desktop\d08763d52d3a776005cca93e44979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85860"/>
            <a:ext cx="4143404" cy="4896544"/>
          </a:xfrm>
          <a:prstGeom prst="rect">
            <a:avLst/>
          </a:prstGeom>
          <a:noFill/>
        </p:spPr>
      </p:pic>
      <p:pic>
        <p:nvPicPr>
          <p:cNvPr id="3076" name="Picture 4" descr="C:\Users\1\Desktop\13468788365644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324036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71400" y="260648"/>
            <a:ext cx="9695928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Христофор Колумб (Испания, 1492г)</a:t>
            </a:r>
            <a:endParaRPr lang="ru-RU" dirty="0"/>
          </a:p>
        </p:txBody>
      </p:sp>
      <p:pic>
        <p:nvPicPr>
          <p:cNvPr id="4098" name="Picture 2" descr="C:\Users\1\Desktop\794150_6db3_625x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3214710" cy="5049788"/>
          </a:xfrm>
          <a:prstGeom prst="rect">
            <a:avLst/>
          </a:prstGeom>
          <a:noFill/>
        </p:spPr>
      </p:pic>
      <p:pic>
        <p:nvPicPr>
          <p:cNvPr id="4099" name="Picture 3" descr="C:\Users\1\Desktop\367069-668cb4053d9a64d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285860"/>
            <a:ext cx="5427546" cy="4380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Васко да Гама (Португалия, 1498г)</a:t>
            </a:r>
            <a:endParaRPr lang="ru-RU" dirty="0"/>
          </a:p>
        </p:txBody>
      </p:sp>
      <p:pic>
        <p:nvPicPr>
          <p:cNvPr id="5122" name="Picture 2" descr="C:\Users\1\Desktop\08vasco-da-gam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600400" cy="4752528"/>
          </a:xfrm>
          <a:prstGeom prst="rect">
            <a:avLst/>
          </a:prstGeom>
          <a:noFill/>
        </p:spPr>
      </p:pic>
      <p:pic>
        <p:nvPicPr>
          <p:cNvPr id="5123" name="Picture 3" descr="C:\Users\1\Desktop\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060848"/>
            <a:ext cx="4962128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esktop\88953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256584" cy="3385195"/>
          </a:xfrm>
          <a:prstGeom prst="rect">
            <a:avLst/>
          </a:prstGeom>
          <a:noFill/>
        </p:spPr>
      </p:pic>
      <p:pic>
        <p:nvPicPr>
          <p:cNvPr id="6146" name="Picture 2" descr="C:\Users\1\Desktop\6e6691bd3c0b9158694c18dc20364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068960"/>
            <a:ext cx="5715000" cy="356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Фернан Магеллан (Испания, 1519г)</a:t>
            </a:r>
            <a:endParaRPr lang="ru-RU" dirty="0"/>
          </a:p>
        </p:txBody>
      </p:sp>
      <p:pic>
        <p:nvPicPr>
          <p:cNvPr id="7170" name="Picture 2" descr="C:\Users\1\Desktop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71546"/>
            <a:ext cx="5738980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pict_86a54b77fb6549a19bcf69b489886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392488" cy="3384376"/>
          </a:xfrm>
          <a:prstGeom prst="rect">
            <a:avLst/>
          </a:prstGeom>
          <a:noFill/>
        </p:spPr>
      </p:pic>
      <p:pic>
        <p:nvPicPr>
          <p:cNvPr id="8195" name="Picture 3" descr="C:\Users\1\Desktop\249983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284984"/>
            <a:ext cx="5587380" cy="3358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34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Путешествия мореплавателей.   Учитель: Тихомирова И.А. МБОУ «СОШ №13» г.Северодвинск</vt:lpstr>
      <vt:lpstr>каравеллы</vt:lpstr>
      <vt:lpstr>градусная сетка карты</vt:lpstr>
      <vt:lpstr>параллели,  меридианы, экватор</vt:lpstr>
      <vt:lpstr>Христофор Колумб (Испания, 1492г)</vt:lpstr>
      <vt:lpstr>Васко да Гама (Португалия, 1498г)</vt:lpstr>
      <vt:lpstr>Слайд 7</vt:lpstr>
      <vt:lpstr>Фернан Магеллан (Испания, 1519г)</vt:lpstr>
      <vt:lpstr>Слайд 9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каравеллы</dc:title>
  <dc:creator>1</dc:creator>
  <cp:lastModifiedBy>1</cp:lastModifiedBy>
  <cp:revision>4</cp:revision>
  <dcterms:created xsi:type="dcterms:W3CDTF">2014-10-12T11:38:17Z</dcterms:created>
  <dcterms:modified xsi:type="dcterms:W3CDTF">2016-02-05T14:34:35Z</dcterms:modified>
</cp:coreProperties>
</file>