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3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A7B485-04A7-4C6F-BDC9-BBDEBAF0332B}" type="datetimeFigureOut">
              <a:rPr lang="ru-RU" smtClean="0"/>
              <a:t>01.03.2002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D80981-71D0-4BDC-882A-5DC15B747A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Безопасный</a:t>
            </a:r>
            <a:br>
              <a:rPr lang="ru-RU" dirty="0" smtClean="0"/>
            </a:br>
            <a:r>
              <a:rPr lang="ru-RU" dirty="0" smtClean="0"/>
              <a:t>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Пчёлкина М. 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648072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Помните!</a:t>
            </a:r>
          </a:p>
        </p:txBody>
      </p:sp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395288" y="2133600"/>
            <a:ext cx="83534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ИНТЕРНЕТ</a:t>
            </a:r>
            <a:r>
              <a:rPr lang="ru-RU" sz="3200" b="1" dirty="0">
                <a:solidFill>
                  <a:srgbClr val="00B0F0"/>
                </a:solidFill>
                <a:latin typeface="Bookman Old Style" pitchFamily="18" charset="0"/>
              </a:rPr>
              <a:t> может быть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прекрасным и полезным</a:t>
            </a:r>
          </a:p>
          <a:p>
            <a:pPr algn="ctr"/>
            <a:r>
              <a:rPr lang="ru-RU" sz="3200" b="1" dirty="0">
                <a:solidFill>
                  <a:srgbClr val="00B0F0"/>
                </a:solidFill>
                <a:latin typeface="Bookman Old Style" pitchFamily="18" charset="0"/>
              </a:rPr>
              <a:t>средством для обучения, </a:t>
            </a:r>
          </a:p>
          <a:p>
            <a:pPr algn="ctr"/>
            <a:r>
              <a:rPr lang="ru-RU" sz="3200" b="1" dirty="0">
                <a:solidFill>
                  <a:srgbClr val="00B0F0"/>
                </a:solidFill>
                <a:latin typeface="Bookman Old Style" pitchFamily="18" charset="0"/>
              </a:rPr>
              <a:t>отдыха или общения с друзьями. </a:t>
            </a:r>
          </a:p>
          <a:p>
            <a:pPr algn="ctr"/>
            <a:r>
              <a:rPr lang="ru-RU" sz="5400" b="1" dirty="0">
                <a:solidFill>
                  <a:srgbClr val="FF0000"/>
                </a:solidFill>
                <a:latin typeface="Bookman Old Style" pitchFamily="18" charset="0"/>
              </a:rPr>
              <a:t>Но</a:t>
            </a:r>
            <a:r>
              <a:rPr lang="ru-RU" sz="3200" b="1" dirty="0">
                <a:solidFill>
                  <a:srgbClr val="00B0F0"/>
                </a:solidFill>
                <a:latin typeface="Bookman Old Style" pitchFamily="18" charset="0"/>
              </a:rPr>
              <a:t> – как и реальный мир –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Сеть тоже может быть опасна!</a:t>
            </a:r>
          </a:p>
          <a:p>
            <a:pPr algn="ctr"/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38915" name="Рисунок 5" descr="smilik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850" y="333375"/>
            <a:ext cx="13366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электронный спа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000108"/>
            <a:ext cx="4500562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Не открывайте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5429256" cy="250033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известные Вам файлы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Их не нужно открывать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Ведь на ваши то  </a:t>
            </a:r>
            <a:r>
              <a:rPr lang="en-US" sz="2400" b="1" dirty="0" smtClean="0">
                <a:solidFill>
                  <a:srgbClr val="7030A0"/>
                </a:solidFill>
              </a:rPr>
              <a:t>e-mail</a:t>
            </a:r>
            <a:r>
              <a:rPr lang="ru-RU" sz="2400" b="1" dirty="0" smtClean="0">
                <a:solidFill>
                  <a:srgbClr val="7030A0"/>
                </a:solidFill>
              </a:rPr>
              <a:t>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Могут «спамы» прилетать!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4286256"/>
            <a:ext cx="82223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не можете знать, что на  самом  деле содержат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эти файлы - в них могут быть вирусы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фото и видео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«агрессивным» содержанием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</p:txBody>
      </p:sp>
      <p:pic>
        <p:nvPicPr>
          <p:cNvPr id="10" name="Рисунок 9" descr="агрессивное содержание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143512"/>
            <a:ext cx="2162176" cy="1529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/>
              <a:t>2. Осторожно </a:t>
            </a:r>
            <a:r>
              <a:rPr lang="ru-RU" b="1" dirty="0" smtClean="0"/>
              <a:t>с незнакомыми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Не встречайся без родителей с людьми из Интернета вживую. В Интернете многие люди рассказывают о себе неправду.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«Злые люди в Интернете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Расставляют свои сети.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 незнакомыми людьми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Ты на встречу не иди!»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/>
              <a:t>4.Не </a:t>
            </a:r>
            <a:r>
              <a:rPr lang="ru-RU" b="1" dirty="0" smtClean="0"/>
              <a:t>рассказывай о себе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Никогда не рассказывай о себе незнакомым людям: где ты живешь, учишься, свой номер телефона. Это должны знать только твои друзья и семья!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   «Чтобы вор к нам не пришёл, 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И чужой нас не нашёл, 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Телефон свой, адрес, фото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 интернет не помещай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И другим не сообщай.» </a:t>
            </a: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164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Безопасный Интернет</vt:lpstr>
      <vt:lpstr>Слайд 2</vt:lpstr>
      <vt:lpstr>1. Не открывайте файлы</vt:lpstr>
      <vt:lpstr>2. Осторожно с незнакомыми</vt:lpstr>
      <vt:lpstr>3. Спрашивай взрослых </vt:lpstr>
      <vt:lpstr>4.Не рассказывай о себе </vt:lpstr>
    </vt:vector>
  </TitlesOfParts>
  <Company>shkola10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</dc:title>
  <dc:creator>Учителя</dc:creator>
  <cp:lastModifiedBy>Учителя</cp:lastModifiedBy>
  <cp:revision>2</cp:revision>
  <dcterms:created xsi:type="dcterms:W3CDTF">2002-02-28T23:56:05Z</dcterms:created>
  <dcterms:modified xsi:type="dcterms:W3CDTF">2002-03-01T00:07:23Z</dcterms:modified>
</cp:coreProperties>
</file>