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80" r:id="rId3"/>
    <p:sldId id="273" r:id="rId4"/>
    <p:sldId id="271" r:id="rId5"/>
    <p:sldId id="278" r:id="rId6"/>
    <p:sldId id="277" r:id="rId7"/>
    <p:sldId id="272" r:id="rId8"/>
    <p:sldId id="275" r:id="rId9"/>
    <p:sldId id="261" r:id="rId10"/>
    <p:sldId id="274" r:id="rId11"/>
    <p:sldId id="259" r:id="rId12"/>
    <p:sldId id="260" r:id="rId13"/>
    <p:sldId id="270" r:id="rId14"/>
    <p:sldId id="267" r:id="rId15"/>
    <p:sldId id="264" r:id="rId16"/>
    <p:sldId id="268" r:id="rId17"/>
    <p:sldId id="279" r:id="rId18"/>
    <p:sldId id="266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933056"/>
            <a:ext cx="8305800" cy="2205892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КУБАНОВЕДЕНИЯ 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класс </a:t>
            </a:r>
          </a:p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4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Каванасян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С.Н.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772400" cy="1268760"/>
          </a:xfrm>
        </p:spPr>
        <p:txBody>
          <a:bodyPr/>
          <a:lstStyle/>
          <a:p>
            <a:r>
              <a:rPr lang="ru-RU" sz="4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…БЕЗ ПРОШЛОГО </a:t>
            </a:r>
            <a:br>
              <a:rPr lang="ru-RU" sz="4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БУДУЩЕГО…</a:t>
            </a:r>
            <a:endParaRPr lang="ru-RU" sz="40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ф\Desktop\КУ КУ\Геракл и амазон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694" y="1412777"/>
            <a:ext cx="330610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 (19) апреля 1783 – присоединение КРЫМА, ТАМАНИ  И ПРАВОБЕРЕЖЬЯ моря к РОССИИ</a:t>
            </a:r>
            <a:endParaRPr lang="ru-RU" sz="4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1556792"/>
            <a:ext cx="5292080" cy="530120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Императрица  Екатерина Великая подписала Манифест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присоединении к Российской державе КРЫМА, ТАМАНИ  И ПРАВОБЕРЕЖЬЯ моря к РОССИИ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образовании Таврической области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управлением князя Г.А.Потёмкина, получившего за свои труды титул Таврический.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Манифест явился закономерным итогом вековой борьбы России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возвращение исконно русских земель и надёжных выходов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Чёрному морю.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\Desktop\куб\екате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4812" y="3970650"/>
            <a:ext cx="3609188" cy="2887350"/>
          </a:xfrm>
          <a:prstGeom prst="rect">
            <a:avLst/>
          </a:prstGeom>
          <a:noFill/>
          <a:ln w="28575">
            <a:solidFill>
              <a:srgbClr val="6600FF"/>
            </a:solidFill>
          </a:ln>
        </p:spPr>
      </p:pic>
      <p:pic>
        <p:nvPicPr>
          <p:cNvPr id="1027" name="Picture 3" descr="C:\Users\ф\Desktop\куб\тама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99813">
            <a:off x="6226528" y="1246346"/>
            <a:ext cx="2401267" cy="2480105"/>
          </a:xfrm>
          <a:prstGeom prst="ellipse">
            <a:avLst/>
          </a:prstGeom>
          <a:noFill/>
          <a:ln w="28575">
            <a:solidFill>
              <a:srgbClr val="66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ЖАЛОВАННАЯ ГРАМОТА ИМПЕРАТРИЦЫ ЕКАТЕРИНЫ 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II</a:t>
            </a: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.</a:t>
            </a: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30 ИЮНЯ 1792 г. </a:t>
            </a:r>
            <a:endParaRPr lang="ru-RU" sz="4000" b="1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</a:t>
            </a:r>
            <a:r>
              <a:rPr lang="ru-RU" sz="24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ЦАРСКОЕ </a:t>
            </a:r>
            <a:r>
              <a:rPr lang="ru-RU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СЕЛО</a:t>
            </a:r>
            <a:endParaRPr lang="ru-RU" sz="32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8" name="Picture 5" descr="Рисунок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436444" cy="43924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84168" y="6211669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Портрет Екатерины Второй,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1763 г., Ф. Рокотов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2" descr="C:\Users\ф\Desktop\костюмы\Новая папка\1352676503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3743325" cy="3790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067944" y="56138"/>
            <a:ext cx="4824536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5125" algn="just">
              <a:lnSpc>
                <a:spcPct val="80000"/>
              </a:lnSpc>
            </a:pP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….желая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воздать заслугам Войска Черноморского учреждением всегдашнего его благосостояния и доставлением способов к благополучному пребыванию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всемилостивейше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пожаловали оному в вечное владение состоящий в области Таврической Остров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Фанагорию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со всею землею лежащею на правой стороне реки Кубани от устья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Ея 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Усть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Лабинскому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Редуту так, чтобы с одной стороны Река Кубань с другой же Азовское море до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Ейского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городка служили границею войсковой земли, с прочих же сторон разграничение </a:t>
            </a:r>
            <a:r>
              <a:rPr lang="ru-RU" sz="1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указали.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</a:p>
          <a:p>
            <a:pPr indent="365125" algn="just">
              <a:lnSpc>
                <a:spcPct val="800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Войску Черноморскому предлежит бдение и стража пограничная от набегов народов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закубанских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Всемилостивейше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жалуем Войску Черноморскому знамя войсковое и литавры,  подтверждая также употребление и тех знамен, булавы, перначей и войсковой печати, которые оному от покойного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генерал-фельдмаршала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князя Григория Александровича Потемкина-Таврического по воле нашей доставлены.</a:t>
            </a:r>
          </a:p>
          <a:p>
            <a:pPr indent="365125" algn="just">
              <a:lnSpc>
                <a:spcPct val="80000"/>
              </a:lnSpc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indent="365125" algn="just">
              <a:lnSpc>
                <a:spcPct val="80000"/>
              </a:lnSpc>
            </a:pPr>
            <a:endParaRPr lang="ru-RU" sz="19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indent="365125" algn="just">
              <a:lnSpc>
                <a:spcPct val="80000"/>
              </a:lnSpc>
            </a:pP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5" name="Picture 5" descr="Рисунок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1" y="3501008"/>
            <a:ext cx="2128737" cy="3096344"/>
          </a:xfrm>
          <a:prstGeom prst="rect">
            <a:avLst/>
          </a:prstGeom>
          <a:noFill/>
        </p:spPr>
      </p:pic>
      <p:pic>
        <p:nvPicPr>
          <p:cNvPr id="6" name="Picture 5" descr="Рисунок3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1584176" cy="2479579"/>
          </a:xfrm>
          <a:prstGeom prst="rect">
            <a:avLst/>
          </a:prstGeom>
          <a:noFill/>
        </p:spPr>
      </p:pic>
      <p:pic>
        <p:nvPicPr>
          <p:cNvPr id="7" name="Picture 6" descr="Рисунок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39751" cy="3459180"/>
          </a:xfrm>
          <a:prstGeom prst="rect">
            <a:avLst/>
          </a:prstGeom>
          <a:noFill/>
        </p:spPr>
      </p:pic>
      <p:pic>
        <p:nvPicPr>
          <p:cNvPr id="8" name="Picture 5" descr="Рисунок3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692188" cy="25922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Сторожевая вышка, стоявшая на месте современного кинотеатра Аврора. Фото 70-х гг. XIX 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81736"/>
            <a:ext cx="385482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8920" y="476672"/>
            <a:ext cx="6635080" cy="1296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1792-1793годы –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переселение казаков на Кубань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ф\Desktop\костюмы\1577_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356992"/>
            <a:ext cx="5299789" cy="3312368"/>
          </a:xfrm>
          <a:prstGeom prst="rect">
            <a:avLst/>
          </a:prstGeom>
          <a:noFill/>
        </p:spPr>
      </p:pic>
      <p:pic>
        <p:nvPicPr>
          <p:cNvPr id="5123" name="Picture 3" descr="C:\Users\ф\Documents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00300" cy="323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ф\Desktop\куб\newplayers_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3492492" cy="4149080"/>
          </a:xfrm>
          <a:prstGeom prst="rect">
            <a:avLst/>
          </a:prstGeom>
          <a:noFill/>
        </p:spPr>
      </p:pic>
      <p:pic>
        <p:nvPicPr>
          <p:cNvPr id="3074" name="Picture 2" descr="C:\Users\ф\Desktop\костюмы\Новая папка\CLX-3180_20131124_172345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3828" cy="3349752"/>
          </a:xfrm>
          <a:prstGeom prst="rect">
            <a:avLst/>
          </a:prstGeom>
          <a:noFill/>
        </p:spPr>
      </p:pic>
      <p:pic>
        <p:nvPicPr>
          <p:cNvPr id="3075" name="Picture 3" descr="C:\Users\ф\Desktop\костюмы\0_79e12_4cbfae1c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168352" cy="4077072"/>
          </a:xfrm>
          <a:prstGeom prst="rect">
            <a:avLst/>
          </a:prstGeom>
          <a:noFill/>
        </p:spPr>
      </p:pic>
      <p:pic>
        <p:nvPicPr>
          <p:cNvPr id="2050" name="Picture 2" descr="C:\Users\ф\Desktop\куб\млад рае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3575" y="0"/>
            <a:ext cx="2220426" cy="27089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0"/>
            <a:ext cx="5328592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1817-1864 – </a:t>
            </a:r>
            <a:b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КАВКАЗСКАЯ война</a:t>
            </a:r>
            <a:endParaRPr lang="ru-RU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Рисунок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6778625"/>
          </a:xfrm>
          <a:prstGeom prst="rect">
            <a:avLst/>
          </a:prstGeom>
          <a:noFill/>
        </p:spPr>
      </p:pic>
      <p:pic>
        <p:nvPicPr>
          <p:cNvPr id="4" name="Picture 3" descr="C:\Users\ф\Desktop\костюмы\Новая папка\PICT75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30639"/>
            <a:ext cx="5076056" cy="33273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60121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Памятник Екатерины </a:t>
            </a:r>
            <a:r>
              <a:rPr lang="en-US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г. </a:t>
            </a:r>
            <a:r>
              <a:rPr lang="ru-RU" sz="4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Екатеринодаре</a:t>
            </a:r>
            <a:endParaRPr lang="ru-RU" sz="40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1907-1920 гг.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86808" cy="828000"/>
          </a:xfrm>
        </p:spPr>
        <p:txBody>
          <a:bodyPr/>
          <a:lstStyle/>
          <a:p>
            <a:r>
              <a:rPr lang="ru-RU" dirty="0" smtClean="0">
                <a:solidFill>
                  <a:srgbClr val="6600FF"/>
                </a:solidFill>
              </a:rPr>
              <a:t>Начало </a:t>
            </a:r>
            <a:r>
              <a:rPr lang="en-US" dirty="0" smtClean="0">
                <a:solidFill>
                  <a:srgbClr val="6600FF"/>
                </a:solidFill>
              </a:rPr>
              <a:t>XX</a:t>
            </a:r>
            <a:r>
              <a:rPr lang="ru-RU" dirty="0" smtClean="0">
                <a:solidFill>
                  <a:srgbClr val="6600FF"/>
                </a:solidFill>
              </a:rPr>
              <a:t> века</a:t>
            </a:r>
            <a:endParaRPr lang="ru-RU" dirty="0">
              <a:solidFill>
                <a:srgbClr val="6600FF"/>
              </a:solidFill>
            </a:endParaRPr>
          </a:p>
        </p:txBody>
      </p:sp>
      <p:pic>
        <p:nvPicPr>
          <p:cNvPr id="4098" name="Picture 2" descr="C:\Users\ф\Desktop\костюмы\v17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102454" cy="4863341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788024" y="332656"/>
            <a:ext cx="40679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1927 г. Екатеринодар переименован </a:t>
            </a:r>
          </a:p>
          <a:p>
            <a:pPr algn="ctr"/>
            <a:r>
              <a:rPr lang="ru-RU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Краснодар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3573016"/>
            <a:ext cx="47160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1937 г. </a:t>
            </a:r>
          </a:p>
          <a:p>
            <a:pPr algn="ctr"/>
            <a:r>
              <a:rPr lang="ru-RU" sz="36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Образование Краснодарского края в современных границах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ф\Desktop\куб\CLX-3180_20131125_173359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2418925" cy="2132856"/>
          </a:xfrm>
          <a:prstGeom prst="rect">
            <a:avLst/>
          </a:prstGeom>
          <a:noFill/>
        </p:spPr>
      </p:pic>
      <p:pic>
        <p:nvPicPr>
          <p:cNvPr id="1031" name="Picture 7" descr="C:\Users\ф\Desktop\куб\CLX-3180_20131125_17182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79338" cy="3678957"/>
          </a:xfrm>
          <a:prstGeom prst="rect">
            <a:avLst/>
          </a:prstGeom>
          <a:noFill/>
        </p:spPr>
      </p:pic>
      <p:pic>
        <p:nvPicPr>
          <p:cNvPr id="1028" name="Picture 4" descr="C:\Users\ф\Desktop\куб\CLX-3180_20131125_17351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780928"/>
            <a:ext cx="2232248" cy="2804137"/>
          </a:xfrm>
          <a:prstGeom prst="rect">
            <a:avLst/>
          </a:prstGeom>
          <a:noFill/>
        </p:spPr>
      </p:pic>
      <p:pic>
        <p:nvPicPr>
          <p:cNvPr id="3074" name="Picture 2" descr="C:\Users\ф\Desktop\куб\caucasus_batt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030704"/>
          </a:xfrm>
          <a:prstGeom prst="rect">
            <a:avLst/>
          </a:prstGeom>
          <a:noFill/>
        </p:spPr>
      </p:pic>
      <p:pic>
        <p:nvPicPr>
          <p:cNvPr id="3075" name="Picture 3" descr="C:\Users\ф\Desktop\куб\1942-194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2312" y="3561994"/>
            <a:ext cx="4811688" cy="32960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3573016"/>
            <a:ext cx="2304256" cy="7920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1942-1943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99592" y="2924944"/>
            <a:ext cx="6480720" cy="648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Вставай, страна огромная...</a:t>
            </a:r>
            <a:endParaRPr kumimoji="0" lang="ru-RU" sz="4000" b="1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068960"/>
            <a:ext cx="8229600" cy="720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2014 – Зимняя  Олимпиада в Сочи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ф\Desktop\куб\1293131551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4762" y="0"/>
            <a:ext cx="4059238" cy="2924944"/>
          </a:xfrm>
          <a:prstGeom prst="rect">
            <a:avLst/>
          </a:prstGeom>
          <a:noFill/>
        </p:spPr>
      </p:pic>
      <p:pic>
        <p:nvPicPr>
          <p:cNvPr id="4099" name="Picture 3" descr="C:\Users\ф\Desktop\куб\image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1"/>
            <a:ext cx="9144001" cy="3068960"/>
          </a:xfrm>
          <a:prstGeom prst="rect">
            <a:avLst/>
          </a:prstGeom>
          <a:noFill/>
        </p:spPr>
      </p:pic>
      <p:pic>
        <p:nvPicPr>
          <p:cNvPr id="4100" name="Picture 4" descr="C:\Users\ф\Desktop\куб\sochi2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59238" cy="2924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ЛЕНТА ВРЕМЕНИ</a:t>
            </a:r>
            <a: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Урок ОТКРЫТИЯ нового знания</a:t>
            </a:r>
            <a: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3816424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активной самостоятельной деятельности учащихся, способствующих развитию умений самостоятельно анализировать и представлять имеющуюся информацию.</a:t>
            </a:r>
          </a:p>
          <a:p>
            <a:endParaRPr lang="ru-RU" sz="2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524000"/>
            <a:ext cx="4496176" cy="50733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Научить учащихся ориентироваться во времени; </a:t>
            </a:r>
          </a:p>
          <a:p>
            <a:r>
              <a:rPr lang="ru-RU" sz="2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</a:t>
            </a:r>
            <a:r>
              <a:rPr lang="ru-RU" sz="200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 некоторыми событиями </a:t>
            </a:r>
            <a:r>
              <a:rPr lang="ru-RU" sz="2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</a:p>
          <a:p>
            <a:r>
              <a:rPr lang="ru-RU" sz="2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Формировать умение учащихся сравнивать, анализировать, систематизировать; развивать умение работать и взаимодействовать в группе.</a:t>
            </a:r>
          </a:p>
          <a:p>
            <a:r>
              <a:rPr lang="ru-RU" sz="2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Воспитывать у младших школьников гражданскую позицию и  любовь к родине на  основе исторического материала.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5тысяч лет назад </a:t>
            </a:r>
            <a:b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здесь жили великаны и карлики…</a:t>
            </a:r>
            <a:endParaRPr lang="ru-RU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ф\Desktop\куб\CLX-3180_20131125_172852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3876431" cy="2736304"/>
          </a:xfrm>
          <a:prstGeom prst="rect">
            <a:avLst/>
          </a:prstGeom>
          <a:noFill/>
        </p:spPr>
      </p:pic>
      <p:pic>
        <p:nvPicPr>
          <p:cNvPr id="3076" name="Picture 4" descr="C:\Users\ф\Desktop\куб\CLX-3180_20131125_173003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52839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ф\Desktop\КУ КУ\КАМЕННЫЕ БАБЫ, каменные изваяния высотой 1 4 м, оставленные древним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048000" cy="4572000"/>
          </a:xfrm>
          <a:prstGeom prst="ellipse">
            <a:avLst/>
          </a:prstGeom>
          <a:noFill/>
        </p:spPr>
      </p:pic>
      <p:pic>
        <p:nvPicPr>
          <p:cNvPr id="7" name="Picture 3" descr="C:\Users\ф\Desktop\КУ КУ\БИТВА БОГ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140968"/>
            <a:ext cx="4059238" cy="32524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2475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500 тыс. лет назад на Кубани жили древние люди. 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Здесь, как и везде на планете,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жили великаны.</a:t>
            </a:r>
            <a:endParaRPr lang="ru-RU" dirty="0"/>
          </a:p>
        </p:txBody>
      </p:sp>
      <p:pic>
        <p:nvPicPr>
          <p:cNvPr id="2050" name="Picture 2" descr="C:\Users\ф\Desktop\куб\CLX-3180_20131125_175003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1775718" cy="3930377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ф\Desktop\КУ КУ\Традиции женской воинственности скифов и сарматов иногда действительн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67655"/>
            <a:ext cx="3131840" cy="6165193"/>
          </a:xfrm>
          <a:prstGeom prst="rect">
            <a:avLst/>
          </a:prstGeom>
          <a:noFill/>
        </p:spPr>
      </p:pic>
      <p:pic>
        <p:nvPicPr>
          <p:cNvPr id="8" name="Picture 4" descr="C:\Users\ф\Desktop\КУ КУ\Бляшка с рельефным изображением змееногой богини. Курган станицы Ивановской, 1967. Краснодарский музей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36656"/>
            <a:ext cx="3024336" cy="39213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3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Грек </a:t>
            </a:r>
            <a:r>
              <a:rPr lang="ru-RU" sz="4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ГЕРОДОТ</a:t>
            </a: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после путешествия 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450 году до нашей эры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 Северному Причерноморью 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первым сказал об амазонках – 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странном племени женщин-воительниц</a:t>
            </a:r>
            <a:endParaRPr lang="ru-RU" sz="4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0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Греческие городища на Кубани</a:t>
            </a:r>
            <a:endParaRPr lang="ru-RU" sz="40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ф\Desktop\куб\kar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81266"/>
            <a:ext cx="8107717" cy="5876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5148064" y="1772816"/>
            <a:ext cx="3756348" cy="4752528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Скифы</a:t>
            </a:r>
          </a:p>
          <a:p>
            <a:pPr algn="ctr">
              <a:buNone/>
            </a:pPr>
            <a:r>
              <a:rPr lang="ru-RU" sz="1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Меоты </a:t>
            </a:r>
          </a:p>
          <a:p>
            <a:pPr algn="ctr">
              <a:buNone/>
            </a:pPr>
            <a:r>
              <a:rPr lang="ru-RU" sz="1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Сарматы</a:t>
            </a:r>
          </a:p>
          <a:p>
            <a:pPr algn="ctr">
              <a:buNone/>
            </a:pPr>
            <a:r>
              <a:rPr lang="ru-RU" sz="1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Аорсы</a:t>
            </a:r>
          </a:p>
          <a:p>
            <a:pPr algn="ctr">
              <a:buNone/>
            </a:pPr>
            <a:r>
              <a:rPr lang="ru-RU" sz="14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Зикхи</a:t>
            </a:r>
            <a:endParaRPr lang="ru-RU" sz="14400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Сираки</a:t>
            </a:r>
          </a:p>
          <a:p>
            <a:pPr algn="ctr">
              <a:buNone/>
            </a:pPr>
            <a:r>
              <a:rPr lang="ru-RU" sz="1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Аланы</a:t>
            </a:r>
          </a:p>
          <a:p>
            <a:pPr algn="ctr">
              <a:buNone/>
            </a:pPr>
            <a:r>
              <a:rPr lang="ru-RU" sz="1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Готы</a:t>
            </a:r>
          </a:p>
          <a:p>
            <a:pPr algn="ctr">
              <a:buNone/>
            </a:pPr>
            <a:r>
              <a:rPr lang="ru-RU" sz="1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Киммерийцы</a:t>
            </a:r>
          </a:p>
          <a:p>
            <a:pPr>
              <a:buNone/>
            </a:pPr>
            <a:endParaRPr lang="ru-RU" dirty="0" smtClean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Народы Кавказа в </a:t>
            </a:r>
            <a:r>
              <a:rPr lang="en-US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тысячелетии 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до нашей эры </a:t>
            </a:r>
            <a:endParaRPr lang="ru-RU" dirty="0"/>
          </a:p>
        </p:txBody>
      </p:sp>
      <p:pic>
        <p:nvPicPr>
          <p:cNvPr id="7" name="Picture 2" descr="C:\Users\ф\Desktop\КУ КУ\1-map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5112399" cy="46085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367240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Золото  Кубани</a:t>
            </a:r>
            <a:endParaRPr lang="ru-RU" sz="44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ф\Desktop\КУ КУ\zoloto_kubani_3_1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35278"/>
            <a:ext cx="3456384" cy="5197570"/>
          </a:xfrm>
          <a:prstGeom prst="rect">
            <a:avLst/>
          </a:prstGeom>
          <a:noFill/>
        </p:spPr>
      </p:pic>
      <p:pic>
        <p:nvPicPr>
          <p:cNvPr id="5123" name="Picture 3" descr="C:\Users\ф\Desktop\КУ КУ\БИТВА БОГ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132856"/>
            <a:ext cx="5076056" cy="4067189"/>
          </a:xfrm>
          <a:prstGeom prst="rect">
            <a:avLst/>
          </a:prstGeom>
          <a:noFill/>
        </p:spPr>
      </p:pic>
      <p:pic>
        <p:nvPicPr>
          <p:cNvPr id="5125" name="Picture 5" descr="C:\Users\ф\Desktop\КУ КУ\Конец ритона со скульптурной головкой льва. Курган станицы Ивановской, 1967. Краснодарский музе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236944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91264" cy="1800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00FF"/>
                </a:solidFill>
              </a:rPr>
              <a:t/>
            </a:r>
            <a:br>
              <a:rPr lang="ru-RU" dirty="0" smtClean="0">
                <a:solidFill>
                  <a:srgbClr val="6600FF"/>
                </a:solidFill>
              </a:rPr>
            </a:br>
            <a:r>
              <a:rPr lang="ru-RU" dirty="0" smtClean="0">
                <a:solidFill>
                  <a:srgbClr val="6600FF"/>
                </a:solidFill>
              </a:rPr>
              <a:t/>
            </a:r>
            <a:br>
              <a:rPr lang="ru-RU" dirty="0" smtClean="0">
                <a:solidFill>
                  <a:srgbClr val="6600FF"/>
                </a:solidFill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вв</a:t>
            </a: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существовало 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Русское </a:t>
            </a:r>
            <a:r>
              <a:rPr lang="ru-RU" sz="4400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Тмутараканское</a:t>
            </a:r>
            <a: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княжество</a:t>
            </a:r>
            <a:br>
              <a:rPr lang="ru-RU" sz="4400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\Desktop\куб\31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5321860" cy="3574516"/>
          </a:xfrm>
          <a:prstGeom prst="rect">
            <a:avLst/>
          </a:prstGeom>
          <a:noFill/>
        </p:spPr>
      </p:pic>
      <p:pic>
        <p:nvPicPr>
          <p:cNvPr id="1027" name="Picture 3" descr="C:\Users\ф\Desktop\куб\knyajestv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949" y="1556792"/>
            <a:ext cx="2982051" cy="4875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\Desktop\костюмы\Новая папка\CLX-3180_20131124_17234501 - копия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165475" cy="2855913"/>
          </a:xfrm>
          <a:prstGeom prst="rect">
            <a:avLst/>
          </a:prstGeom>
          <a:noFill/>
        </p:spPr>
      </p:pic>
      <p:pic>
        <p:nvPicPr>
          <p:cNvPr id="2051" name="Picture 3" descr="C:\Users\ф\Desktop\костюмы\Новая папка\CLX-3180_20131124_17234501 - копия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437" y="1412776"/>
            <a:ext cx="2976563" cy="3662363"/>
          </a:xfrm>
          <a:prstGeom prst="rect">
            <a:avLst/>
          </a:prstGeom>
          <a:noFill/>
        </p:spPr>
      </p:pic>
      <p:pic>
        <p:nvPicPr>
          <p:cNvPr id="2052" name="Picture 4" descr="C:\Users\ф\Desktop\костюмы\Новая папка\CLX-3180_20131124_17234501 - копия (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105275"/>
            <a:ext cx="3217863" cy="27527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1777 – война РОССИИ с ТУРЦИЕЙ </a:t>
            </a:r>
            <a:b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под предводительством А.В.Суворова</a:t>
            </a:r>
            <a:endParaRPr lang="ru-RU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202</TotalTime>
  <Words>352</Words>
  <Application>Microsoft Office PowerPoint</Application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…БЕЗ ПРОШЛОГО  НЕТ БУДУЩЕГО…</vt:lpstr>
      <vt:lpstr>5тысяч лет назад  здесь жили великаны и карлики…</vt:lpstr>
      <vt:lpstr>  500 тыс. лет назад на Кубани жили древние люди.  Здесь, как и везде на планете,  жили великаны.</vt:lpstr>
      <vt:lpstr>  Грек ГЕРОДОТ после путешествия  в 450 году до нашей эры по Северному Причерноморью  первым сказал об амазонках –  странном племени женщин-воительниц</vt:lpstr>
      <vt:lpstr>Греческие городища на Кубани</vt:lpstr>
      <vt:lpstr>Народы Кавказа в I тысячелетии  до нашей эры </vt:lpstr>
      <vt:lpstr>    Золото  Кубани</vt:lpstr>
      <vt:lpstr>  В X-XI вв существовало  Русское Тмутараканское княжество </vt:lpstr>
      <vt:lpstr>1777 – война РОССИИ с ТУРЦИЕЙ  под предводительством А.В.Суворова</vt:lpstr>
      <vt:lpstr>8 (19) апреля 1783 – присоединение КРЫМА, ТАМАНИ  И ПРАВОБЕРЕЖЬЯ моря к РОССИИ</vt:lpstr>
      <vt:lpstr>Слайд 11</vt:lpstr>
      <vt:lpstr>Слайд 12</vt:lpstr>
      <vt:lpstr>1792-1793годы –  переселение казаков на Кубань</vt:lpstr>
      <vt:lpstr>1817-1864 –  КАВКАЗСКАЯ война</vt:lpstr>
      <vt:lpstr>Слайд 15</vt:lpstr>
      <vt:lpstr>Начало XX века</vt:lpstr>
      <vt:lpstr>1942-1943</vt:lpstr>
      <vt:lpstr>2014 – Зимняя  Олимпиада в Сочи</vt:lpstr>
      <vt:lpstr>ЛЕНТА ВРЕМЕНИ Урок ОТКРЫТИЯ нового знания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КУБАНОВЕДЕНИЯ 3 класс Учитель ОГНЕВА Г.К</dc:title>
  <dc:creator>ОГНЕВА</dc:creator>
  <cp:lastModifiedBy>Admin</cp:lastModifiedBy>
  <cp:revision>31</cp:revision>
  <dcterms:created xsi:type="dcterms:W3CDTF">2013-11-24T14:51:09Z</dcterms:created>
  <dcterms:modified xsi:type="dcterms:W3CDTF">2016-02-03T18:49:30Z</dcterms:modified>
</cp:coreProperties>
</file>