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5;&#1088;&#1086;&#1092;&#1077;&#1089;&#1089;&#1080;&#1080;\'&#1042;&#1089;&#1077;%20&#1087;&#1088;&#1086;&#1092;&#1077;&#1089;&#1089;&#1080;&#1080;%20&#1074;&#1072;&#1078;&#1085;&#1099;,%20&#1074;&#1089;&#1077;%20&#1087;&#1088;&#1086;&#1092;&#1077;&#1089;&#1089;&#1080;&#1080;%20&#1085;&#1091;&#1078;&#1085;&#1099;'%20&#1087;&#1077;&#1089;&#1085;&#1103;%20&#1084;&#1091;&#1083;&#1100;&#1090;&#1092;&#1080;&#1083;&#1100;&#1084;%20&#1080;&#1079;%20&#1089;&#1077;&#1088;&#1080;&#1072;&#1083;&#1072;%20'&#1042;%20&#1052;&#1048;&#1056;&#1045;%20&#1055;&#1056;&#1054;&#1060;&#1045;&#1057;&#1057;&#1048;&#1049;'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Нам даёт товар и чек</a:t>
            </a:r>
          </a:p>
          <a:p>
            <a:pPr algn="ctr">
              <a:buNone/>
            </a:pPr>
            <a:r>
              <a:rPr lang="ru-RU" dirty="0" smtClean="0"/>
              <a:t>Не философ, не мудрец</a:t>
            </a:r>
          </a:p>
          <a:p>
            <a:pPr algn="ctr">
              <a:buNone/>
            </a:pPr>
            <a:r>
              <a:rPr lang="ru-RU" dirty="0" smtClean="0"/>
              <a:t>И не </a:t>
            </a:r>
            <a:r>
              <a:rPr lang="ru-RU" dirty="0" err="1" smtClean="0"/>
              <a:t>суперчеловек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      А обычный ...</a:t>
            </a:r>
            <a:endParaRPr lang="ru-RU" dirty="0"/>
          </a:p>
        </p:txBody>
      </p:sp>
      <p:pic>
        <p:nvPicPr>
          <p:cNvPr id="4" name="Рисунок 3" descr="kartochki_profesii_prodav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4762500" cy="612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48271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'Все профессии важны, все профессии нужны' песня мультфильм из сериала 'В МИРЕ ПРОФЕССИЙ'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“Что за чудо – едет дом!</a:t>
            </a:r>
          </a:p>
          <a:p>
            <a:pPr algn="ctr">
              <a:buNone/>
            </a:pPr>
            <a:r>
              <a:rPr lang="ru-RU" dirty="0" smtClean="0"/>
              <a:t>   И людей как много в нем!</a:t>
            </a:r>
          </a:p>
          <a:p>
            <a:pPr algn="ctr">
              <a:buNone/>
            </a:pPr>
            <a:r>
              <a:rPr lang="ru-RU" dirty="0" smtClean="0"/>
              <a:t>     Носит обувь из резины.</a:t>
            </a:r>
          </a:p>
          <a:p>
            <a:pPr algn="ctr">
              <a:buNone/>
            </a:pPr>
            <a:r>
              <a:rPr lang="ru-RU" dirty="0" smtClean="0"/>
              <a:t>        И питается бензином!” </a:t>
            </a:r>
            <a:endParaRPr lang="ru-RU" dirty="0"/>
          </a:p>
        </p:txBody>
      </p:sp>
      <p:pic>
        <p:nvPicPr>
          <p:cNvPr id="4" name="Рисунок 3" descr="c0fd0a010e85b2831b8a5fef5e0de8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s-driver-700x63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393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6-09-9129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52914"/>
            <a:ext cx="4671467" cy="400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99030" y="1340768"/>
            <a:ext cx="3022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Водитель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581128"/>
            <a:ext cx="2821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автобуса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_497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6989" y="3140968"/>
            <a:ext cx="4687011" cy="3500611"/>
          </a:xfrm>
          <a:prstGeom prst="rect">
            <a:avLst/>
          </a:prstGeom>
        </p:spPr>
      </p:pic>
      <p:pic>
        <p:nvPicPr>
          <p:cNvPr id="7" name="Содержимое 6" descr="img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7782" t="27679" r="20169"/>
          <a:stretch>
            <a:fillRect/>
          </a:stretch>
        </p:blipFill>
        <p:spPr>
          <a:xfrm>
            <a:off x="-1" y="332656"/>
            <a:ext cx="4612929" cy="4032448"/>
          </a:xfrm>
        </p:spPr>
      </p:pic>
      <p:sp>
        <p:nvSpPr>
          <p:cNvPr id="8" name="Прямоугольник 7"/>
          <p:cNvSpPr/>
          <p:nvPr/>
        </p:nvSpPr>
        <p:spPr>
          <a:xfrm>
            <a:off x="5076056" y="1124744"/>
            <a:ext cx="338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Кондуктор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ock-illustration-road-with-school-bu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1968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Скажите, кто так вкусно</a:t>
            </a:r>
          </a:p>
          <a:p>
            <a:pPr algn="ctr">
              <a:buNone/>
            </a:pPr>
            <a:r>
              <a:rPr lang="ru-RU" dirty="0" smtClean="0"/>
              <a:t>Готовит щи капустные</a:t>
            </a:r>
          </a:p>
          <a:p>
            <a:pPr algn="ctr">
              <a:buNone/>
            </a:pPr>
            <a:r>
              <a:rPr lang="ru-RU" dirty="0" smtClean="0"/>
              <a:t> Пахучие котлеты,</a:t>
            </a:r>
          </a:p>
          <a:p>
            <a:pPr algn="ctr">
              <a:buNone/>
            </a:pPr>
            <a:r>
              <a:rPr lang="ru-RU" dirty="0" smtClean="0"/>
              <a:t> Салаты, винегреты.</a:t>
            </a:r>
          </a:p>
          <a:p>
            <a:pPr algn="ctr">
              <a:buNone/>
            </a:pPr>
            <a:r>
              <a:rPr lang="ru-RU" dirty="0" smtClean="0"/>
              <a:t>   Все завтраки, обеды? </a:t>
            </a:r>
            <a:endParaRPr lang="ru-RU" dirty="0"/>
          </a:p>
        </p:txBody>
      </p:sp>
      <p:pic>
        <p:nvPicPr>
          <p:cNvPr id="4" name="Рисунок 3" descr="gos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5082918" cy="2592288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4638" y="2348880"/>
            <a:ext cx="3589362" cy="41584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35391" y="5013176"/>
            <a:ext cx="224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Повар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компот?</a:t>
            </a:r>
            <a:endParaRPr lang="ru-RU" dirty="0"/>
          </a:p>
        </p:txBody>
      </p:sp>
      <p:pic>
        <p:nvPicPr>
          <p:cNvPr id="4" name="Содержимое 3" descr="Apple-Ju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3487" y="1620044"/>
            <a:ext cx="6677025" cy="4486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И как лечиться, он всем говорит;</a:t>
            </a:r>
          </a:p>
          <a:p>
            <a:pPr algn="ctr">
              <a:buNone/>
            </a:pPr>
            <a:r>
              <a:rPr lang="ru-RU" dirty="0" smtClean="0"/>
              <a:t>                                        Кто болен - он капли предложит принять,</a:t>
            </a:r>
          </a:p>
          <a:p>
            <a:pPr algn="ctr">
              <a:buNone/>
            </a:pPr>
            <a:r>
              <a:rPr lang="ru-RU" dirty="0" smtClean="0"/>
              <a:t>                                        Тому, кто здоров, - разрешит погулять </a:t>
            </a:r>
            <a:endParaRPr lang="ru-RU" dirty="0"/>
          </a:p>
        </p:txBody>
      </p:sp>
      <p:pic>
        <p:nvPicPr>
          <p:cNvPr id="7" name="Рисунок 6" descr="208651_html_m7513dd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3168352" cy="4076613"/>
          </a:xfrm>
          <a:prstGeom prst="rect">
            <a:avLst/>
          </a:prstGeom>
        </p:spPr>
      </p:pic>
      <p:pic>
        <p:nvPicPr>
          <p:cNvPr id="8" name="Рисунок 7" descr="4MgU7nvQV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412776"/>
            <a:ext cx="4162425" cy="4171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47664" y="5157192"/>
            <a:ext cx="1778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Врач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404664"/>
            <a:ext cx="2523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Доктор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предметы нужны врачу?</a:t>
            </a:r>
            <a:endParaRPr lang="ru-RU" dirty="0"/>
          </a:p>
        </p:txBody>
      </p:sp>
      <p:pic>
        <p:nvPicPr>
          <p:cNvPr id="4" name="Содержимое 3" descr="96953_html_m1db7139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386814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109</Words>
  <Application>Microsoft Office PowerPoint</Application>
  <PresentationFormat>Экран (4:3)</PresentationFormat>
  <Paragraphs>24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Какой компот?</vt:lpstr>
      <vt:lpstr>Слайд 8</vt:lpstr>
      <vt:lpstr>Какие предметы нужны врачу?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 Чицварина</dc:creator>
  <cp:lastModifiedBy>User</cp:lastModifiedBy>
  <cp:revision>4</cp:revision>
  <dcterms:created xsi:type="dcterms:W3CDTF">2016-02-04T07:08:36Z</dcterms:created>
  <dcterms:modified xsi:type="dcterms:W3CDTF">2016-02-04T07:29:26Z</dcterms:modified>
</cp:coreProperties>
</file>