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75" r:id="rId4"/>
    <p:sldId id="266" r:id="rId5"/>
    <p:sldId id="271" r:id="rId6"/>
    <p:sldId id="272" r:id="rId7"/>
    <p:sldId id="267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8" r:id="rId18"/>
    <p:sldId id="269" r:id="rId19"/>
    <p:sldId id="270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6EDDF-E831-4C59-800C-3D9C2752315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68E66-EE17-4CC5-9821-124241037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8E66-EE17-4CC5-9821-12424103740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8E66-EE17-4CC5-9821-12424103740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8E66-EE17-4CC5-9821-12424103740D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6600" b="1" dirty="0" smtClean="0"/>
              <a:t>«Моя малая родина – Республика Тыва</a:t>
            </a:r>
            <a:r>
              <a:rPr lang="ru-RU" sz="6600" dirty="0" smtClean="0"/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Заповедник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Убсунурская</a:t>
            </a:r>
            <a:r>
              <a:rPr lang="ru-RU" dirty="0" smtClean="0"/>
              <a:t> котловина»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7048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Скалы верблюды в </a:t>
            </a:r>
            <a:r>
              <a:rPr lang="ru-RU" dirty="0" err="1" smtClean="0"/>
              <a:t>Теве</a:t>
            </a:r>
            <a:r>
              <a:rPr lang="ru-RU" dirty="0" smtClean="0"/>
              <a:t> - </a:t>
            </a:r>
            <a:r>
              <a:rPr lang="ru-RU" dirty="0" err="1" smtClean="0"/>
              <a:t>Хаяа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3204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8884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Турбаза «</a:t>
            </a:r>
            <a:r>
              <a:rPr lang="ru-RU" dirty="0" err="1" smtClean="0"/>
              <a:t>Алдын</a:t>
            </a:r>
            <a:r>
              <a:rPr lang="ru-RU" dirty="0" smtClean="0"/>
              <a:t> – </a:t>
            </a:r>
            <a:r>
              <a:rPr lang="ru-RU" dirty="0" err="1" smtClean="0"/>
              <a:t>Булак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3204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39604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Одна из достопримечательностей Тувы «</a:t>
            </a:r>
            <a:r>
              <a:rPr lang="ru-RU" sz="3600" dirty="0" err="1" smtClean="0"/>
              <a:t>Устуу</a:t>
            </a:r>
            <a:r>
              <a:rPr lang="ru-RU" sz="3600" dirty="0" smtClean="0"/>
              <a:t> – </a:t>
            </a:r>
            <a:r>
              <a:rPr lang="ru-RU" sz="3600" dirty="0" err="1" smtClean="0"/>
              <a:t>Хурээ</a:t>
            </a:r>
            <a:r>
              <a:rPr lang="ru-RU" sz="3600" dirty="0" smtClean="0"/>
              <a:t>», построенный в 18 веке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2484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9604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Каменные изваяния </a:t>
            </a:r>
            <a:r>
              <a:rPr lang="ru-RU" sz="2200" dirty="0" err="1" smtClean="0"/>
              <a:t>Уш</a:t>
            </a:r>
            <a:r>
              <a:rPr lang="ru-RU" sz="2200" dirty="0" smtClean="0"/>
              <a:t> </a:t>
            </a:r>
            <a:r>
              <a:rPr lang="ru-RU" sz="2200" dirty="0" err="1" smtClean="0"/>
              <a:t>кожээ</a:t>
            </a:r>
            <a:r>
              <a:rPr lang="ru-RU" sz="2200" dirty="0" smtClean="0"/>
              <a:t> относятся к ранним формам скифских стел, являются археологическим памятником и входят в единый комплекс курганов Долины Царей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77686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Тува — родина </a:t>
            </a:r>
            <a:r>
              <a:rPr lang="ru-RU" sz="3200" dirty="0" err="1" smtClean="0"/>
              <a:t>аржаанов</a:t>
            </a:r>
            <a:r>
              <a:rPr lang="ru-RU" sz="3200" dirty="0" smtClean="0"/>
              <a:t>, целебных источников. Источник (</a:t>
            </a:r>
            <a:r>
              <a:rPr lang="ru-RU" sz="3200" dirty="0" err="1" smtClean="0"/>
              <a:t>аржаан</a:t>
            </a:r>
            <a:r>
              <a:rPr lang="ru-RU" sz="3200" dirty="0" smtClean="0"/>
              <a:t>) «Кундустуг»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0648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Грязевой курорт «</a:t>
            </a:r>
            <a:r>
              <a:rPr lang="ru-RU" dirty="0" err="1" smtClean="0"/>
              <a:t>Уш-Белдир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t="13433"/>
          <a:stretch>
            <a:fillRect/>
          </a:stretch>
        </p:blipFill>
        <p:spPr bwMode="auto">
          <a:xfrm>
            <a:off x="395536" y="1628800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Один из самых труднодоступных </a:t>
            </a:r>
            <a:r>
              <a:rPr lang="ru-RU" sz="3200" dirty="0" err="1" smtClean="0"/>
              <a:t>аржаанов</a:t>
            </a:r>
            <a:r>
              <a:rPr lang="ru-RU" sz="3200" dirty="0" smtClean="0"/>
              <a:t> «</a:t>
            </a:r>
            <a:r>
              <a:rPr lang="ru-RU" sz="3200" dirty="0" err="1" smtClean="0"/>
              <a:t>Тарыс</a:t>
            </a:r>
            <a:r>
              <a:rPr lang="ru-RU" sz="3200" dirty="0" smtClean="0"/>
              <a:t>» с температурой воды от 52 до 85 градусов Цельсия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8488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зеро Аза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Тоджа</a:t>
            </a:r>
            <a:r>
              <a:rPr lang="ru-RU" dirty="0" smtClean="0"/>
              <a:t> - "жемчужина" Тывы</a:t>
            </a:r>
          </a:p>
          <a:p>
            <a:pPr algn="ctr">
              <a:buNone/>
            </a:pPr>
            <a:r>
              <a:rPr lang="ru-RU" dirty="0" smtClean="0"/>
              <a:t>                    Озеро </a:t>
            </a:r>
            <a:r>
              <a:rPr lang="ru-RU" dirty="0" err="1" smtClean="0"/>
              <a:t>Азас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Горловое пение - удивительный природный дар, умение одновременно воспроизводить звуки разной высоты</a:t>
            </a:r>
            <a:endParaRPr lang="ru-RU" sz="31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8884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1044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Резьба по </a:t>
            </a:r>
            <a:r>
              <a:rPr lang="ru-RU" sz="3200" dirty="0" err="1" smtClean="0"/>
              <a:t>чонар-дашу</a:t>
            </a:r>
            <a:r>
              <a:rPr lang="ru-RU" sz="3200" dirty="0" smtClean="0"/>
              <a:t> – является своеобразным символом народной культуры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648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6000" dirty="0" smtClean="0"/>
              <a:t>Если вы мечтаете побывать в самых фантастических местах      нашей планеты, вам обязательно надо поехать </a:t>
            </a:r>
            <a:r>
              <a:rPr lang="ru-RU" sz="7300" b="1" dirty="0" smtClean="0"/>
              <a:t>в Туву!</a:t>
            </a:r>
            <a:endParaRPr lang="ru-RU" sz="73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Тува граничит с Монголией на востоке и юге, с Красноярским краем на севере, Хакасией на северо-западе, Бурятией и Иркутской областью на северо-востоке, с Республикой Алтай на западе.</a:t>
            </a:r>
            <a:endParaRPr lang="ru-RU" sz="27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28091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Чистота и прозрачность воздуха столь необыкновенны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43204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89040"/>
            <a:ext cx="43204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861048"/>
            <a:ext cx="38164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Прекрасная природа, прекрасный воздух.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1764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0324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41044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645024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Первозданная природа Тувы, лечебные </a:t>
            </a:r>
            <a:r>
              <a:rPr lang="ru-RU" sz="2700" dirty="0" err="1" smtClean="0"/>
              <a:t>аржааны</a:t>
            </a:r>
            <a:r>
              <a:rPr lang="ru-RU" sz="2700" dirty="0" smtClean="0"/>
              <a:t>, могучие реки, высочайшие горы, загадочные озера…</a:t>
            </a:r>
            <a:endParaRPr lang="ru-RU" sz="27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0324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41044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41044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861048"/>
            <a:ext cx="4104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Достопримечательность Тувы - скифские курганы. Уникальный памятник представляет собой цепочки огромных курганов, являющихся захоронениями вождей скифских племен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8955"/>
          <a:stretch>
            <a:fillRect/>
          </a:stretch>
        </p:blipFill>
        <p:spPr bwMode="auto">
          <a:xfrm>
            <a:off x="467544" y="1484784"/>
            <a:ext cx="81369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Крепость «Пор – </a:t>
            </a:r>
            <a:r>
              <a:rPr lang="ru-RU" sz="2200" dirty="0" err="1" smtClean="0"/>
              <a:t>Бажын</a:t>
            </a:r>
            <a:r>
              <a:rPr lang="ru-RU" sz="2200" dirty="0" smtClean="0"/>
              <a:t>» - средневековый памятник на острове посреди озера </a:t>
            </a:r>
            <a:r>
              <a:rPr lang="ru-RU" sz="2200" dirty="0" err="1" smtClean="0"/>
              <a:t>Тере-Холь</a:t>
            </a:r>
            <a:r>
              <a:rPr lang="ru-RU" sz="2200" dirty="0" smtClean="0"/>
              <a:t> в </a:t>
            </a:r>
            <a:r>
              <a:rPr lang="ru-RU" sz="2200" dirty="0" err="1" smtClean="0"/>
              <a:t>Тере-Хольском</a:t>
            </a:r>
            <a:r>
              <a:rPr lang="ru-RU" sz="2200" dirty="0" smtClean="0"/>
              <a:t> </a:t>
            </a:r>
            <a:r>
              <a:rPr lang="ru-RU" sz="2200" dirty="0" err="1" smtClean="0"/>
              <a:t>кожууне</a:t>
            </a:r>
            <a:r>
              <a:rPr lang="ru-RU" sz="2200" dirty="0" smtClean="0"/>
              <a:t> республики Тывы. </a:t>
            </a:r>
            <a:r>
              <a:rPr lang="ru-RU" sz="2200" dirty="0" err="1" smtClean="0"/>
              <a:t>Пор-Бажын</a:t>
            </a:r>
            <a:r>
              <a:rPr lang="ru-RU" sz="2200" dirty="0" smtClean="0"/>
              <a:t> стал памятником федерального значения.</a:t>
            </a:r>
            <a:endParaRPr lang="ru-RU" sz="22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Самая высокая гора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Монгун</a:t>
            </a:r>
            <a:r>
              <a:rPr lang="ru-RU" dirty="0" smtClean="0"/>
              <a:t> – Тайга»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b="8824"/>
          <a:stretch>
            <a:fillRect/>
          </a:stretch>
        </p:blipFill>
        <p:spPr bwMode="auto">
          <a:xfrm>
            <a:off x="539552" y="1412776"/>
            <a:ext cx="82089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211</Words>
  <Application>Microsoft Office PowerPoint</Application>
  <PresentationFormat>Экран (4:3)</PresentationFormat>
  <Paragraphs>25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«Моя малая родина – Республика Тыва» </vt:lpstr>
      <vt:lpstr>Презентация PowerPoint</vt:lpstr>
      <vt:lpstr>Тува граничит с Монголией на востоке и юге, с Красноярским краем на севере, Хакасией на северо-западе, Бурятией и Иркутской областью на северо-востоке, с Республикой Алтай на западе.</vt:lpstr>
      <vt:lpstr> Чистота и прозрачность воздуха столь необыкновенны</vt:lpstr>
      <vt:lpstr>Прекрасная природа, прекрасный воздух.</vt:lpstr>
      <vt:lpstr>Первозданная природа Тувы, лечебные аржааны, могучие реки, высочайшие горы, загадочные озера…</vt:lpstr>
      <vt:lpstr>Достопримечательность Тувы - скифские курганы. Уникальный памятник представляет собой цепочки огромных курганов, являющихся захоронениями вождей скифских племен.</vt:lpstr>
      <vt:lpstr>Крепость «Пор – Бажын» - средневековый памятник на острове посреди озера Тере-Холь в Тере-Хольском кожууне республики Тывы. Пор-Бажын стал памятником федерального значения.</vt:lpstr>
      <vt:lpstr>Самая высокая гора  «Монгун – Тайга»</vt:lpstr>
      <vt:lpstr>Заповедник  «Убсунурская котловина»</vt:lpstr>
      <vt:lpstr>Скалы верблюды в Теве - Хаяа</vt:lpstr>
      <vt:lpstr>Турбаза «Алдын – Булак»</vt:lpstr>
      <vt:lpstr>Одна из достопримечательностей Тувы «Устуу – Хурээ», построенный в 18 веке</vt:lpstr>
      <vt:lpstr>   Каменные изваяния Уш кожээ относятся к ранним формам скифских стел, являются археологическим памятником и входят в единый комплекс курганов Долины Царей  </vt:lpstr>
      <vt:lpstr>Тува — родина аржаанов, целебных источников. Источник (аржаан) «Кундустуг»</vt:lpstr>
      <vt:lpstr>Грязевой курорт «Уш-Белдир»</vt:lpstr>
      <vt:lpstr>Один из самых труднодоступных аржаанов «Тарыс» с температурой воды от 52 до 85 градусов Цельсия</vt:lpstr>
      <vt:lpstr>Презентация PowerPoint</vt:lpstr>
      <vt:lpstr>Горловое пение - удивительный природный дар, умение одновременно воспроизводить звуки разной высоты</vt:lpstr>
      <vt:lpstr>Резьба по чонар-дашу – является своеобразным символом народной культуры</vt:lpstr>
      <vt:lpstr>        Если вы мечтаете побывать в самых фантастических местах      нашей планеты, вам обязательно надо поехать в Туву!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Чодураа</dc:creator>
  <cp:lastModifiedBy>192412</cp:lastModifiedBy>
  <cp:revision>20</cp:revision>
  <dcterms:created xsi:type="dcterms:W3CDTF">2013-01-17T09:49:38Z</dcterms:created>
  <dcterms:modified xsi:type="dcterms:W3CDTF">2014-11-11T12:53:31Z</dcterms:modified>
</cp:coreProperties>
</file>