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A0BD84-92CB-4751-B85B-FCBEA498A3F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AD8B9F-4A7A-4DD6-91C3-E2A6EFE094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8011616" cy="2304256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</a:rPr>
              <a:t>Озеро Ильмень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новгородский край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4149080"/>
            <a:ext cx="6705600" cy="1728193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Петушкевич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Алексеевна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ГОБОУ ЦППРК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Великий Новгород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ЛЕЩ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ЛЕЩ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86598" y="2342505"/>
            <a:ext cx="5276401" cy="2670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ПЛОТВА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ПЛОТ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66154" y="2326413"/>
            <a:ext cx="5396846" cy="2758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ЁРШ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ЕРШ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542925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70C0"/>
                </a:solidFill>
              </a:rPr>
              <a:t>В лесах </a:t>
            </a:r>
            <a:r>
              <a:rPr lang="ru-RU" sz="3800" dirty="0" err="1" smtClean="0">
                <a:solidFill>
                  <a:srgbClr val="0070C0"/>
                </a:solidFill>
              </a:rPr>
              <a:t>Приильменья</a:t>
            </a:r>
            <a:r>
              <a:rPr lang="ru-RU" sz="3800" dirty="0" smtClean="0">
                <a:solidFill>
                  <a:srgbClr val="0070C0"/>
                </a:solidFill>
              </a:rPr>
              <a:t>,  под пологом вековых деревьев, обитают:</a:t>
            </a:r>
            <a:endParaRPr lang="ru-RU" sz="38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лис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71775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енотовидная соба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2520280" cy="366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лисы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енотовидные собаки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70C0"/>
                </a:solidFill>
              </a:rPr>
              <a:t>В лесах </a:t>
            </a:r>
            <a:r>
              <a:rPr lang="ru-RU" sz="3800" dirty="0" err="1" smtClean="0">
                <a:solidFill>
                  <a:srgbClr val="0070C0"/>
                </a:solidFill>
              </a:rPr>
              <a:t>Приильменья</a:t>
            </a:r>
            <a:r>
              <a:rPr lang="ru-RU" sz="3800" dirty="0" smtClean="0">
                <a:solidFill>
                  <a:srgbClr val="0070C0"/>
                </a:solidFill>
              </a:rPr>
              <a:t>,  под пологом вековых деревьев, обитают: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зайцы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белки</a:t>
            </a:r>
          </a:p>
        </p:txBody>
      </p:sp>
      <p:pic>
        <p:nvPicPr>
          <p:cNvPr id="10" name="Содержимое 9" descr="заяц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71774"/>
            <a:ext cx="3962400" cy="324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бел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80928"/>
            <a:ext cx="37318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70C0"/>
                </a:solidFill>
              </a:rPr>
              <a:t>В лесах </a:t>
            </a:r>
            <a:r>
              <a:rPr lang="ru-RU" sz="3800" dirty="0" err="1" smtClean="0">
                <a:solidFill>
                  <a:srgbClr val="0070C0"/>
                </a:solidFill>
              </a:rPr>
              <a:t>Приильменья</a:t>
            </a:r>
            <a:r>
              <a:rPr lang="ru-RU" sz="3800" dirty="0" smtClean="0">
                <a:solidFill>
                  <a:srgbClr val="0070C0"/>
                </a:solidFill>
              </a:rPr>
              <a:t>,  под пологом вековых деревьев, обитают: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горностаи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бобры</a:t>
            </a:r>
          </a:p>
        </p:txBody>
      </p:sp>
      <p:pic>
        <p:nvPicPr>
          <p:cNvPr id="8" name="Содержимое 7" descr="горностай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71774"/>
            <a:ext cx="3886200" cy="317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боб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780928"/>
            <a:ext cx="38862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70C0"/>
                </a:solidFill>
              </a:rPr>
              <a:t>В лесах </a:t>
            </a:r>
            <a:r>
              <a:rPr lang="ru-RU" sz="3800" dirty="0" err="1" smtClean="0">
                <a:solidFill>
                  <a:srgbClr val="0070C0"/>
                </a:solidFill>
              </a:rPr>
              <a:t>Приильменья</a:t>
            </a:r>
            <a:r>
              <a:rPr lang="ru-RU" sz="3800" dirty="0" smtClean="0">
                <a:solidFill>
                  <a:srgbClr val="0070C0"/>
                </a:solidFill>
              </a:rPr>
              <a:t>,  под пологом вековых деревьев, обитают: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рыси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куницы</a:t>
            </a:r>
          </a:p>
        </p:txBody>
      </p:sp>
      <p:pic>
        <p:nvPicPr>
          <p:cNvPr id="9" name="Содержимое 8" descr="куниц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771775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рысь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771775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0070C0"/>
                </a:solidFill>
              </a:rPr>
              <a:t>В лесах </a:t>
            </a:r>
            <a:r>
              <a:rPr lang="ru-RU" sz="3800" dirty="0" err="1" smtClean="0">
                <a:solidFill>
                  <a:srgbClr val="0070C0"/>
                </a:solidFill>
              </a:rPr>
              <a:t>Приильменья</a:t>
            </a:r>
            <a:r>
              <a:rPr lang="ru-RU" sz="3800" dirty="0" smtClean="0">
                <a:solidFill>
                  <a:srgbClr val="0070C0"/>
                </a:solidFill>
              </a:rPr>
              <a:t>,  под пологом вековых деревьев, обитают: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бурые медведи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волки</a:t>
            </a:r>
          </a:p>
        </p:txBody>
      </p:sp>
      <p:pic>
        <p:nvPicPr>
          <p:cNvPr id="8" name="Содержимое 7" descr="бурый медведь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71775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вол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771775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Древнерусские тексты сохранили и другие названия Ильменя, также славянские - Мойское море и даже... Русское море!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Русское море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5564992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1691680" y="207099"/>
            <a:ext cx="7259896" cy="423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Словенское море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Крупнейшее в Новгородской области озеро Ильмень за свою величину называлось у древних славян Словенским морем. Из приблизительного геометрического центра озера не видно ни одного из берегов. Водная гладь озера уходит далеко за горизонт, создавая впечатление морских просторов. Шум прибоя у высокого юго-западного берега в ветреную погоду усиливает это впечатление.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Ильмень — необычное озеро.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500" dirty="0" smtClean="0">
                <a:solidFill>
                  <a:srgbClr val="002060"/>
                </a:solidFill>
              </a:rPr>
              <a:t>Котловина озера настолько мелка, а водообмен настолько быстрый, что за год вода в Ильмене меняется шесть раз. Озеро судоходно. При среднем уровне воды длина озера — 47 км, ширина — 38 км. Средняя глубина — 3-4 м, наибольшая — 10 м. Площадь водного зеркала, в период полноводья увеличивается в 3 раза. Зимой благодаря ветру снег прессуется в настолько прочный фирн, что по нему можно ездить на машине.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озеро Ильмень впадает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около 50 рек.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Наиболее крупные из них: Мста, Пола, </a:t>
            </a:r>
            <a:r>
              <a:rPr lang="ru-RU" sz="3600" dirty="0" err="1" smtClean="0">
                <a:solidFill>
                  <a:srgbClr val="002060"/>
                </a:solidFill>
              </a:rPr>
              <a:t>Ловать</a:t>
            </a:r>
            <a:r>
              <a:rPr lang="ru-RU" sz="3600" dirty="0" smtClean="0">
                <a:solidFill>
                  <a:srgbClr val="002060"/>
                </a:solidFill>
              </a:rPr>
              <a:t> с </a:t>
            </a:r>
            <a:r>
              <a:rPr lang="ru-RU" sz="3600" dirty="0" err="1" smtClean="0">
                <a:solidFill>
                  <a:srgbClr val="002060"/>
                </a:solidFill>
              </a:rPr>
              <a:t>Полистью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Шелонь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с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Мшагой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Веронда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Веряжа</a:t>
            </a:r>
            <a:r>
              <a:rPr lang="ru-RU" sz="3600" dirty="0" smtClean="0">
                <a:solidFill>
                  <a:srgbClr val="002060"/>
                </a:solidFill>
              </a:rPr>
              <a:t> и др. Из озера Ильмень вытекает единственная река Волхов, впадающая в Ладожское озеро.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ЩУКА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щу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62324" y="1752600"/>
            <a:ext cx="5186389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ОКУНЬ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окунь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8038" y="1889485"/>
            <a:ext cx="5414962" cy="4145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СУДАК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суда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8038" y="2991872"/>
            <a:ext cx="5414962" cy="1941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СОМ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2224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«Знаете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ли вы 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названия</a:t>
            </a:r>
          </a:p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рыб?»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СО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1519" y="2132856"/>
            <a:ext cx="5236706" cy="331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</TotalTime>
  <Words>174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Озеро Ильмень новгородский край</vt:lpstr>
      <vt:lpstr>Русское море</vt:lpstr>
      <vt:lpstr>Словенское море</vt:lpstr>
      <vt:lpstr>Ильмень — необычное озеро. </vt:lpstr>
      <vt:lpstr>В озеро Ильмень впадает  около 50 рек. </vt:lpstr>
      <vt:lpstr>ЩУКА</vt:lpstr>
      <vt:lpstr>ОКУНЬ</vt:lpstr>
      <vt:lpstr>СУДАК</vt:lpstr>
      <vt:lpstr>СОМ</vt:lpstr>
      <vt:lpstr>ЛЕЩ</vt:lpstr>
      <vt:lpstr>ПЛОТВА</vt:lpstr>
      <vt:lpstr>ЁРШ</vt:lpstr>
      <vt:lpstr>В лесах Приильменья,  под пологом вековых деревьев, обитают:</vt:lpstr>
      <vt:lpstr>В лесах Приильменья,  под пологом вековых деревьев, обитают:</vt:lpstr>
      <vt:lpstr>В лесах Приильменья,  под пологом вековых деревьев, обитают:</vt:lpstr>
      <vt:lpstr>В лесах Приильменья,  под пологом вековых деревьев, обитают:</vt:lpstr>
      <vt:lpstr>В лесах Приильменья,  под пологом вековых деревьев, обитают: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30</cp:revision>
  <dcterms:created xsi:type="dcterms:W3CDTF">2013-08-05T11:01:03Z</dcterms:created>
  <dcterms:modified xsi:type="dcterms:W3CDTF">2016-02-07T17:45:12Z</dcterms:modified>
</cp:coreProperties>
</file>