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08" r:id="rId3"/>
    <p:sldId id="298" r:id="rId4"/>
    <p:sldId id="275" r:id="rId5"/>
    <p:sldId id="307" r:id="rId6"/>
    <p:sldId id="272" r:id="rId7"/>
    <p:sldId id="270" r:id="rId8"/>
    <p:sldId id="306" r:id="rId9"/>
    <p:sldId id="257" r:id="rId10"/>
    <p:sldId id="256" r:id="rId11"/>
    <p:sldId id="267" r:id="rId12"/>
    <p:sldId id="301" r:id="rId13"/>
    <p:sldId id="299" r:id="rId14"/>
    <p:sldId id="302" r:id="rId15"/>
    <p:sldId id="305" r:id="rId16"/>
    <p:sldId id="304" r:id="rId17"/>
    <p:sldId id="309" r:id="rId18"/>
    <p:sldId id="276" r:id="rId19"/>
    <p:sldId id="282" r:id="rId20"/>
    <p:sldId id="300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33D4-925E-49A8-87A0-E3CAA0A46B1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3D6E-391E-49B7-886D-B9ADD2D01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3D6E-391E-49B7-886D-B9ADD2D017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32D2-05AD-4D15-9687-5616B2BE9FC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EC1A-E8B5-404C-9CF4-F83D886F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к уроку окружающего мира на тему: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«Исследование глубин морей и океанов»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786322"/>
            <a:ext cx="3057525" cy="17526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учитель начальных классов: Нечаева Вера Александровна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hq-wallpapers_ru_underwaterworld_10779_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781436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богат и разнообразен подводный мир.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55143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214290"/>
            <a:ext cx="583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МОРСКИЕ КОНЬКИ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рея\Desktop\22213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КОРАЛЛЫ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рея\Desktop\3eede_meduz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270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МЕДУЗА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рея\Desktop\Amphiprion_ocellar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89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4607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РЫБКА-КЛОУН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рея\Desktop\a62nqc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457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КРЫЛАТКА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рея\Desktop\d1c8d0fe96533a41447a65-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642918"/>
            <a:ext cx="477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МОРСКИЕ ЕЖИ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643578"/>
            <a:ext cx="563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МОРСКАЯ ЗВЕЗДА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Фрея\Desktop\Cкат-хвостокол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477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СКАТ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repah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645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МОРСКАЯ ЧЕРЕПАХА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рея\Desktop\octopus-vulg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428604"/>
            <a:ext cx="645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ОСЬМИНОГ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07154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07154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71448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357430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64331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Б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28625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92919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171448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64331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357430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92919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28625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929198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4929198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4286256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8926" y="3643314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3000372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2357430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1714488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28926" y="1071546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868" y="4286256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3643314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3000372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71868" y="2357430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868" y="1071546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68" y="1714488"/>
            <a:ext cx="642942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42860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ДА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1868" y="42860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НЕТ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5984" y="492919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7.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5984" y="364331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5.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5984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4.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2357430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3.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85984" y="171448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2.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85984" y="107154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1.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85984" y="428625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6.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ея\Desktop\1514085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645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КАЛЬМАР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00037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Улыбнитесь, если вам понравился урок!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 rot="2125484">
            <a:off x="6831433" y="1429457"/>
            <a:ext cx="2143108" cy="20717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 rot="19487575">
            <a:off x="326887" y="2460885"/>
            <a:ext cx="1625814" cy="16498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 rot="426695">
            <a:off x="3668216" y="4393808"/>
            <a:ext cx="1841305" cy="16709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s2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3500438"/>
            <a:ext cx="4829180" cy="33575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Водолазный колокол был построен около 5 столетий тому назад. Он использовался для поднятия грузов после кораблекрушения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Фрея\Desktop\130054473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114925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47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Водолазный колокол в действии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kson-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429124" cy="64293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Позднее были изобретены специальные водолазные костюмы- скафандры. Они были очень громоздкими и неудобными. Надевать было их трудно и долго. Перемещаться в скафандре по дну сложно. Водолазные костюмы использовали для ремонта подводных сооружений и кораблей.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e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0"/>
            <a:ext cx="592932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изучать подводных обитателей, учёные придумали аппарат  в виде шара – батисферу. Человек помещался в батисферу и его опускали с судна на тросе на большую глубину. Через окно  батисферы человек мог изучать жизнь под водой.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www.gazetairkutsk.ru/wp-content/uploads/2010/01/1244282976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Фрея\Desktop\1244282976mir.jpg"/>
          <p:cNvPicPr>
            <a:picLocks noChangeAspect="1" noChangeArrowheads="1"/>
          </p:cNvPicPr>
          <p:nvPr/>
        </p:nvPicPr>
        <p:blipFill>
          <a:blip r:embed="rId2"/>
          <a:srcRect l="38016" t="7412"/>
          <a:stretch>
            <a:fillRect/>
          </a:stretch>
        </p:blipFill>
        <p:spPr bwMode="auto">
          <a:xfrm>
            <a:off x="0" y="0"/>
            <a:ext cx="5179020" cy="557214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3703614"/>
            <a:ext cx="3929058" cy="315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исследований на большей глубине стали строить аппараты с двигателем – батискафы.</a:t>
            </a:r>
            <a:endParaRPr kumimoji="0" lang="ru-RU" sz="3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1237633131_1cc750ffe3ec.jpg"/>
          <p:cNvPicPr>
            <a:picLocks noChangeAspect="1" noChangeArrowheads="1"/>
          </p:cNvPicPr>
          <p:nvPr/>
        </p:nvPicPr>
        <p:blipFill>
          <a:blip r:embed="rId2"/>
          <a:srcRect l="3125" r="3125" b="730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642918"/>
            <a:ext cx="8229600" cy="59293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морю быстро мы спустились,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Наклонились и умылись,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Раз, два, три, четыре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Вот как славно освежились.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теперь поплыли дружно.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Делать так руками нужно: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Вместе раз – это брасс,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Одной, другой – это кроль.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 как один плывём, как дельфин.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186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к уроку окружающего мира на тему:  «Исследование глубин морей и океанов»</vt:lpstr>
      <vt:lpstr>Слайд 2</vt:lpstr>
      <vt:lpstr>Слайд 3</vt:lpstr>
      <vt:lpstr>Водолазный колокол был построен около 5 столетий тому назад. Он использовался для поднятия грузов после кораблекрушения.</vt:lpstr>
      <vt:lpstr>Слайд 5</vt:lpstr>
      <vt:lpstr>Позднее были изобретены специальные водолазные костюмы- скафандры. Они были очень громоздкими и неудобными. Надевать было их трудно и долго. Перемещаться в скафандре по дну сложно. Водолазные костюмы использовали для ремонта подводных сооружений и кораблей.</vt:lpstr>
      <vt:lpstr>Чтобы изучать подводных обитателей, учёные придумали аппарат  в виде шара – батисферу. Человек помещался в батисферу и его опускали с судна на тросе на большую глубину. Через окно  батисферы человек мог изучать жизнь под водой.</vt:lpstr>
      <vt:lpstr>Слайд 8</vt:lpstr>
      <vt:lpstr>Слайд 9</vt:lpstr>
      <vt:lpstr>  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глубин морей и океанов</dc:title>
  <dc:creator>Дёмина</dc:creator>
  <cp:lastModifiedBy>Фрея</cp:lastModifiedBy>
  <cp:revision>89</cp:revision>
  <dcterms:created xsi:type="dcterms:W3CDTF">2011-12-06T16:19:20Z</dcterms:created>
  <dcterms:modified xsi:type="dcterms:W3CDTF">2016-02-07T20:29:08Z</dcterms:modified>
</cp:coreProperties>
</file>