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E764A9F-85EC-4D2C-AA7B-31D66A5E44CC}">
          <p14:sldIdLst>
            <p14:sldId id="256"/>
          </p14:sldIdLst>
        </p14:section>
        <p14:section name="Раздел без заголовка" id="{C3B08887-821E-4ABE-AB04-FCD95C524616}">
          <p14:sldIdLst>
            <p14:sldId id="257"/>
            <p14:sldId id="262"/>
            <p14:sldId id="258"/>
            <p14:sldId id="259"/>
            <p14:sldId id="260"/>
            <p14:sldId id="261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FFF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530C4-C203-429A-9671-00ECF255331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EC8280-F98C-4911-B4F0-B71772A1151C}">
      <dgm:prSet phldrT="[Текст]" custT="1"/>
      <dgm:spPr/>
      <dgm:t>
        <a:bodyPr/>
        <a:lstStyle/>
        <a:p>
          <a:r>
            <a:rPr lang="ru-RU" sz="1050" b="1" i="1" dirty="0" smtClean="0">
              <a:solidFill>
                <a:schemeClr val="tx2">
                  <a:lumMod val="75000"/>
                </a:schemeClr>
              </a:solidFill>
            </a:rPr>
            <a:t>НАХОДЧИВОСТЬ</a:t>
          </a:r>
          <a:endParaRPr lang="ru-RU" sz="1050" dirty="0"/>
        </a:p>
      </dgm:t>
    </dgm:pt>
    <dgm:pt modelId="{C0427012-8AC4-4DCE-95F4-7DA897E1F4D5}" type="parTrans" cxnId="{EDF67D15-70EA-490D-BDF1-5426B20682D1}">
      <dgm:prSet/>
      <dgm:spPr/>
      <dgm:t>
        <a:bodyPr/>
        <a:lstStyle/>
        <a:p>
          <a:endParaRPr lang="ru-RU" sz="1800"/>
        </a:p>
      </dgm:t>
    </dgm:pt>
    <dgm:pt modelId="{0FE9B2B7-6CEE-42D6-A9A8-8730136C8A8B}" type="sibTrans" cxnId="{EDF67D15-70EA-490D-BDF1-5426B20682D1}">
      <dgm:prSet custT="1"/>
      <dgm:spPr/>
      <dgm:t>
        <a:bodyPr/>
        <a:lstStyle/>
        <a:p>
          <a:r>
            <a:rPr lang="ru-RU" sz="1600" b="1" i="1" dirty="0" smtClean="0">
              <a:solidFill>
                <a:schemeClr val="tx2">
                  <a:lumMod val="75000"/>
                </a:schemeClr>
              </a:solidFill>
            </a:rPr>
            <a:t>СМЕКАЛКА</a:t>
          </a:r>
          <a:endParaRPr lang="ru-RU" sz="1600" dirty="0"/>
        </a:p>
      </dgm:t>
    </dgm:pt>
    <dgm:pt modelId="{1E2C959E-0054-4566-B067-C7BCF04189B2}">
      <dgm:prSet phldrT="[Текст]" custT="1"/>
      <dgm:spPr/>
      <dgm:t>
        <a:bodyPr/>
        <a:lstStyle/>
        <a:p>
          <a:r>
            <a:rPr lang="ru-RU" sz="1200" b="1" i="1" dirty="0" smtClean="0"/>
            <a:t>ТВОРЧЕСКАЯ   АКТИВНОСТЬ</a:t>
          </a:r>
          <a:endParaRPr lang="ru-RU" sz="1200" dirty="0"/>
        </a:p>
      </dgm:t>
    </dgm:pt>
    <dgm:pt modelId="{F0C37BEE-D88F-47D9-AF08-8CA9D563D165}" type="parTrans" cxnId="{D533FEC8-CB80-44D5-B48C-E4EAEDCCAAFB}">
      <dgm:prSet/>
      <dgm:spPr/>
      <dgm:t>
        <a:bodyPr/>
        <a:lstStyle/>
        <a:p>
          <a:endParaRPr lang="ru-RU" sz="1800"/>
        </a:p>
      </dgm:t>
    </dgm:pt>
    <dgm:pt modelId="{3FC76352-A519-4DCE-92C5-DF4524A1CC34}" type="sibTrans" cxnId="{D533FEC8-CB80-44D5-B48C-E4EAEDCCAAFB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6">
                  <a:lumMod val="75000"/>
                </a:schemeClr>
              </a:solidFill>
            </a:rPr>
            <a:t>МИЛОСЕРДИЕ</a:t>
          </a:r>
          <a:endParaRPr lang="ru-RU" sz="1200" dirty="0"/>
        </a:p>
      </dgm:t>
    </dgm:pt>
    <dgm:pt modelId="{B2ABFE5A-6811-45BA-82F0-CCADB316DC7F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</a:rPr>
            <a:t>ДОБРОТА</a:t>
          </a:r>
          <a:endParaRPr lang="ru-RU" sz="1000" dirty="0"/>
        </a:p>
      </dgm:t>
    </dgm:pt>
    <dgm:pt modelId="{3B83EE2D-F481-499C-B780-AC04AE2F7D97}" type="sibTrans" cxnId="{02CAEBB0-1789-4AAB-847D-83B493795B3A}">
      <dgm:prSet custT="1"/>
      <dgm:spPr/>
      <dgm:t>
        <a:bodyPr/>
        <a:lstStyle/>
        <a:p>
          <a:r>
            <a:rPr lang="ru-RU" sz="1600" b="1" i="1" dirty="0" smtClean="0"/>
            <a:t>ЖЕЛАНИЕ ОБЕРЕГАТЬ И ЗАЩИЩАТЬ </a:t>
          </a:r>
          <a:endParaRPr lang="ru-RU" sz="1600" dirty="0"/>
        </a:p>
      </dgm:t>
    </dgm:pt>
    <dgm:pt modelId="{3F441BB0-DC28-43F5-9E3E-6B6D84C83854}" type="parTrans" cxnId="{02CAEBB0-1789-4AAB-847D-83B493795B3A}">
      <dgm:prSet/>
      <dgm:spPr/>
      <dgm:t>
        <a:bodyPr/>
        <a:lstStyle/>
        <a:p>
          <a:endParaRPr lang="ru-RU" sz="1800"/>
        </a:p>
      </dgm:t>
    </dgm:pt>
    <dgm:pt modelId="{04C15807-AEF5-4FEE-AF96-867E294F086F}" type="pres">
      <dgm:prSet presAssocID="{2D3530C4-C203-429A-9671-00ECF255331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90E9190-80BB-49F1-8010-0DE94F6050A3}" type="pres">
      <dgm:prSet presAssocID="{D3EC8280-F98C-4911-B4F0-B71772A1151C}" presName="composite" presStyleCnt="0"/>
      <dgm:spPr/>
    </dgm:pt>
    <dgm:pt modelId="{66F01EC6-6AFE-4B7E-B9ED-0057017DB932}" type="pres">
      <dgm:prSet presAssocID="{D3EC8280-F98C-4911-B4F0-B71772A1151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02816-B2CD-4A98-8C2D-03BBCDDAF131}" type="pres">
      <dgm:prSet presAssocID="{D3EC8280-F98C-4911-B4F0-B71772A1151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65835-81F3-4AC2-9254-EDDB0FA0535B}" type="pres">
      <dgm:prSet presAssocID="{D3EC8280-F98C-4911-B4F0-B71772A1151C}" presName="BalanceSpacing" presStyleCnt="0"/>
      <dgm:spPr/>
    </dgm:pt>
    <dgm:pt modelId="{BE690B72-C100-4BC8-9AEB-7D9A19F3F3E1}" type="pres">
      <dgm:prSet presAssocID="{D3EC8280-F98C-4911-B4F0-B71772A1151C}" presName="BalanceSpacing1" presStyleCnt="0"/>
      <dgm:spPr/>
    </dgm:pt>
    <dgm:pt modelId="{283B52F0-B5E9-4D05-A88E-EB87F781F28D}" type="pres">
      <dgm:prSet presAssocID="{0FE9B2B7-6CEE-42D6-A9A8-8730136C8A8B}" presName="Accent1Text" presStyleLbl="node1" presStyleIdx="1" presStyleCnt="6"/>
      <dgm:spPr/>
      <dgm:t>
        <a:bodyPr/>
        <a:lstStyle/>
        <a:p>
          <a:endParaRPr lang="ru-RU"/>
        </a:p>
      </dgm:t>
    </dgm:pt>
    <dgm:pt modelId="{0F909CF7-081C-4350-A2A9-8680643FE679}" type="pres">
      <dgm:prSet presAssocID="{0FE9B2B7-6CEE-42D6-A9A8-8730136C8A8B}" presName="spaceBetweenRectangles" presStyleCnt="0"/>
      <dgm:spPr/>
    </dgm:pt>
    <dgm:pt modelId="{F91C7411-D758-4B92-9D46-28A32DE01D2A}" type="pres">
      <dgm:prSet presAssocID="{1E2C959E-0054-4566-B067-C7BCF04189B2}" presName="composite" presStyleCnt="0"/>
      <dgm:spPr/>
    </dgm:pt>
    <dgm:pt modelId="{73AE5F15-46BA-4987-9374-104E6950C4D2}" type="pres">
      <dgm:prSet presAssocID="{1E2C959E-0054-4566-B067-C7BCF04189B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E2146-1123-4604-B524-AC16B3565112}" type="pres">
      <dgm:prSet presAssocID="{1E2C959E-0054-4566-B067-C7BCF04189B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AD75E-1312-4E5E-BEBF-27D375A419ED}" type="pres">
      <dgm:prSet presAssocID="{1E2C959E-0054-4566-B067-C7BCF04189B2}" presName="BalanceSpacing" presStyleCnt="0"/>
      <dgm:spPr/>
    </dgm:pt>
    <dgm:pt modelId="{AB3DA6BC-2E08-488B-91C3-1FBC43D5C70D}" type="pres">
      <dgm:prSet presAssocID="{1E2C959E-0054-4566-B067-C7BCF04189B2}" presName="BalanceSpacing1" presStyleCnt="0"/>
      <dgm:spPr/>
    </dgm:pt>
    <dgm:pt modelId="{B112817A-903F-45ED-B6DD-83E75A547CD0}" type="pres">
      <dgm:prSet presAssocID="{3FC76352-A519-4DCE-92C5-DF4524A1CC34}" presName="Accent1Text" presStyleLbl="node1" presStyleIdx="3" presStyleCnt="6"/>
      <dgm:spPr/>
      <dgm:t>
        <a:bodyPr/>
        <a:lstStyle/>
        <a:p>
          <a:endParaRPr lang="ru-RU"/>
        </a:p>
      </dgm:t>
    </dgm:pt>
    <dgm:pt modelId="{97A7F3AC-BC3A-4554-9137-AC87C1573C39}" type="pres">
      <dgm:prSet presAssocID="{3FC76352-A519-4DCE-92C5-DF4524A1CC34}" presName="spaceBetweenRectangles" presStyleCnt="0"/>
      <dgm:spPr/>
    </dgm:pt>
    <dgm:pt modelId="{5B2168A5-8943-4F58-BAD8-B1EA1E3E9519}" type="pres">
      <dgm:prSet presAssocID="{B2ABFE5A-6811-45BA-82F0-CCADB316DC7F}" presName="composite" presStyleCnt="0"/>
      <dgm:spPr/>
    </dgm:pt>
    <dgm:pt modelId="{49214A3D-B592-49DC-8CD6-D1F8B0725B5D}" type="pres">
      <dgm:prSet presAssocID="{B2ABFE5A-6811-45BA-82F0-CCADB316DC7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25DD2-9CE6-4C22-A367-89389F745E2B}" type="pres">
      <dgm:prSet presAssocID="{B2ABFE5A-6811-45BA-82F0-CCADB316DC7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98CE9-46F0-48F4-A770-FC02BD34D76B}" type="pres">
      <dgm:prSet presAssocID="{B2ABFE5A-6811-45BA-82F0-CCADB316DC7F}" presName="BalanceSpacing" presStyleCnt="0"/>
      <dgm:spPr/>
    </dgm:pt>
    <dgm:pt modelId="{711851CD-4F23-43F0-A331-3730ADBF3BC5}" type="pres">
      <dgm:prSet presAssocID="{B2ABFE5A-6811-45BA-82F0-CCADB316DC7F}" presName="BalanceSpacing1" presStyleCnt="0"/>
      <dgm:spPr/>
    </dgm:pt>
    <dgm:pt modelId="{0B938202-251D-4885-8809-A352DCD6A8F9}" type="pres">
      <dgm:prSet presAssocID="{3B83EE2D-F481-499C-B780-AC04AE2F7D97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9FA5DBFB-7B7C-4088-AEE3-8D3516A38377}" type="presOf" srcId="{3B83EE2D-F481-499C-B780-AC04AE2F7D97}" destId="{0B938202-251D-4885-8809-A352DCD6A8F9}" srcOrd="0" destOrd="0" presId="urn:microsoft.com/office/officeart/2008/layout/AlternatingHexagons"/>
    <dgm:cxn modelId="{02CAEBB0-1789-4AAB-847D-83B493795B3A}" srcId="{2D3530C4-C203-429A-9671-00ECF255331E}" destId="{B2ABFE5A-6811-45BA-82F0-CCADB316DC7F}" srcOrd="2" destOrd="0" parTransId="{3F441BB0-DC28-43F5-9E3E-6B6D84C83854}" sibTransId="{3B83EE2D-F481-499C-B780-AC04AE2F7D97}"/>
    <dgm:cxn modelId="{2D93BEE8-A8F7-42BD-8EB3-CABBA0CBD75C}" type="presOf" srcId="{0FE9B2B7-6CEE-42D6-A9A8-8730136C8A8B}" destId="{283B52F0-B5E9-4D05-A88E-EB87F781F28D}" srcOrd="0" destOrd="0" presId="urn:microsoft.com/office/officeart/2008/layout/AlternatingHexagons"/>
    <dgm:cxn modelId="{97B46686-090A-4BF2-8F59-22672EFD8764}" type="presOf" srcId="{2D3530C4-C203-429A-9671-00ECF255331E}" destId="{04C15807-AEF5-4FEE-AF96-867E294F086F}" srcOrd="0" destOrd="0" presId="urn:microsoft.com/office/officeart/2008/layout/AlternatingHexagons"/>
    <dgm:cxn modelId="{D533FEC8-CB80-44D5-B48C-E4EAEDCCAAFB}" srcId="{2D3530C4-C203-429A-9671-00ECF255331E}" destId="{1E2C959E-0054-4566-B067-C7BCF04189B2}" srcOrd="1" destOrd="0" parTransId="{F0C37BEE-D88F-47D9-AF08-8CA9D563D165}" sibTransId="{3FC76352-A519-4DCE-92C5-DF4524A1CC34}"/>
    <dgm:cxn modelId="{EDF67D15-70EA-490D-BDF1-5426B20682D1}" srcId="{2D3530C4-C203-429A-9671-00ECF255331E}" destId="{D3EC8280-F98C-4911-B4F0-B71772A1151C}" srcOrd="0" destOrd="0" parTransId="{C0427012-8AC4-4DCE-95F4-7DA897E1F4D5}" sibTransId="{0FE9B2B7-6CEE-42D6-A9A8-8730136C8A8B}"/>
    <dgm:cxn modelId="{37AC5A41-8694-4975-AEFE-395F2804075D}" type="presOf" srcId="{B2ABFE5A-6811-45BA-82F0-CCADB316DC7F}" destId="{49214A3D-B592-49DC-8CD6-D1F8B0725B5D}" srcOrd="0" destOrd="0" presId="urn:microsoft.com/office/officeart/2008/layout/AlternatingHexagons"/>
    <dgm:cxn modelId="{BF303D0A-17D4-450B-8227-1AE2F6B00BA2}" type="presOf" srcId="{3FC76352-A519-4DCE-92C5-DF4524A1CC34}" destId="{B112817A-903F-45ED-B6DD-83E75A547CD0}" srcOrd="0" destOrd="0" presId="urn:microsoft.com/office/officeart/2008/layout/AlternatingHexagons"/>
    <dgm:cxn modelId="{240A96C3-95AD-4D33-B333-2C9C43D064DC}" type="presOf" srcId="{D3EC8280-F98C-4911-B4F0-B71772A1151C}" destId="{66F01EC6-6AFE-4B7E-B9ED-0057017DB932}" srcOrd="0" destOrd="0" presId="urn:microsoft.com/office/officeart/2008/layout/AlternatingHexagons"/>
    <dgm:cxn modelId="{C875A08B-268C-40AC-82C2-DFD41F8FFB01}" type="presOf" srcId="{1E2C959E-0054-4566-B067-C7BCF04189B2}" destId="{73AE5F15-46BA-4987-9374-104E6950C4D2}" srcOrd="0" destOrd="0" presId="urn:microsoft.com/office/officeart/2008/layout/AlternatingHexagons"/>
    <dgm:cxn modelId="{38E93105-7B7B-47C9-BFCC-15DAE6B8707A}" type="presParOf" srcId="{04C15807-AEF5-4FEE-AF96-867E294F086F}" destId="{790E9190-80BB-49F1-8010-0DE94F6050A3}" srcOrd="0" destOrd="0" presId="urn:microsoft.com/office/officeart/2008/layout/AlternatingHexagons"/>
    <dgm:cxn modelId="{14DB7756-1B4C-4794-8805-389FE8E82E24}" type="presParOf" srcId="{790E9190-80BB-49F1-8010-0DE94F6050A3}" destId="{66F01EC6-6AFE-4B7E-B9ED-0057017DB932}" srcOrd="0" destOrd="0" presId="urn:microsoft.com/office/officeart/2008/layout/AlternatingHexagons"/>
    <dgm:cxn modelId="{7F9AC209-BA28-489D-94B7-65F3736DFA22}" type="presParOf" srcId="{790E9190-80BB-49F1-8010-0DE94F6050A3}" destId="{30902816-B2CD-4A98-8C2D-03BBCDDAF131}" srcOrd="1" destOrd="0" presId="urn:microsoft.com/office/officeart/2008/layout/AlternatingHexagons"/>
    <dgm:cxn modelId="{005975F7-A6FB-4D4C-AB4D-C4D2D6D608D8}" type="presParOf" srcId="{790E9190-80BB-49F1-8010-0DE94F6050A3}" destId="{3E165835-81F3-4AC2-9254-EDDB0FA0535B}" srcOrd="2" destOrd="0" presId="urn:microsoft.com/office/officeart/2008/layout/AlternatingHexagons"/>
    <dgm:cxn modelId="{50F6ADC1-2C4B-405B-96D6-93027E60421D}" type="presParOf" srcId="{790E9190-80BB-49F1-8010-0DE94F6050A3}" destId="{BE690B72-C100-4BC8-9AEB-7D9A19F3F3E1}" srcOrd="3" destOrd="0" presId="urn:microsoft.com/office/officeart/2008/layout/AlternatingHexagons"/>
    <dgm:cxn modelId="{FC594576-6A36-4F92-8B1E-FAE2E1FF1712}" type="presParOf" srcId="{790E9190-80BB-49F1-8010-0DE94F6050A3}" destId="{283B52F0-B5E9-4D05-A88E-EB87F781F28D}" srcOrd="4" destOrd="0" presId="urn:microsoft.com/office/officeart/2008/layout/AlternatingHexagons"/>
    <dgm:cxn modelId="{53B5297C-FAFB-46DD-8C37-423435462ABB}" type="presParOf" srcId="{04C15807-AEF5-4FEE-AF96-867E294F086F}" destId="{0F909CF7-081C-4350-A2A9-8680643FE679}" srcOrd="1" destOrd="0" presId="urn:microsoft.com/office/officeart/2008/layout/AlternatingHexagons"/>
    <dgm:cxn modelId="{655B8441-5C60-4E84-AFCF-71553908869F}" type="presParOf" srcId="{04C15807-AEF5-4FEE-AF96-867E294F086F}" destId="{F91C7411-D758-4B92-9D46-28A32DE01D2A}" srcOrd="2" destOrd="0" presId="urn:microsoft.com/office/officeart/2008/layout/AlternatingHexagons"/>
    <dgm:cxn modelId="{BE487DAC-7EF1-4385-ADCF-8919B227D322}" type="presParOf" srcId="{F91C7411-D758-4B92-9D46-28A32DE01D2A}" destId="{73AE5F15-46BA-4987-9374-104E6950C4D2}" srcOrd="0" destOrd="0" presId="urn:microsoft.com/office/officeart/2008/layout/AlternatingHexagons"/>
    <dgm:cxn modelId="{39243104-DA81-4EF5-A518-6B129ABA51A3}" type="presParOf" srcId="{F91C7411-D758-4B92-9D46-28A32DE01D2A}" destId="{689E2146-1123-4604-B524-AC16B3565112}" srcOrd="1" destOrd="0" presId="urn:microsoft.com/office/officeart/2008/layout/AlternatingHexagons"/>
    <dgm:cxn modelId="{32537FA6-CC3D-4B6A-AB8A-603A5F30D127}" type="presParOf" srcId="{F91C7411-D758-4B92-9D46-28A32DE01D2A}" destId="{60DAD75E-1312-4E5E-BEBF-27D375A419ED}" srcOrd="2" destOrd="0" presId="urn:microsoft.com/office/officeart/2008/layout/AlternatingHexagons"/>
    <dgm:cxn modelId="{3AE68115-30FF-4752-9057-4AEA167361B4}" type="presParOf" srcId="{F91C7411-D758-4B92-9D46-28A32DE01D2A}" destId="{AB3DA6BC-2E08-488B-91C3-1FBC43D5C70D}" srcOrd="3" destOrd="0" presId="urn:microsoft.com/office/officeart/2008/layout/AlternatingHexagons"/>
    <dgm:cxn modelId="{F1810C76-B0E1-48AB-AB32-C77F1822D1C3}" type="presParOf" srcId="{F91C7411-D758-4B92-9D46-28A32DE01D2A}" destId="{B112817A-903F-45ED-B6DD-83E75A547CD0}" srcOrd="4" destOrd="0" presId="urn:microsoft.com/office/officeart/2008/layout/AlternatingHexagons"/>
    <dgm:cxn modelId="{4CC51410-FF3C-47FF-A4EC-C9D9CB9A0FB6}" type="presParOf" srcId="{04C15807-AEF5-4FEE-AF96-867E294F086F}" destId="{97A7F3AC-BC3A-4554-9137-AC87C1573C39}" srcOrd="3" destOrd="0" presId="urn:microsoft.com/office/officeart/2008/layout/AlternatingHexagons"/>
    <dgm:cxn modelId="{BE785B78-50AB-4695-BE32-93D6F4C51E84}" type="presParOf" srcId="{04C15807-AEF5-4FEE-AF96-867E294F086F}" destId="{5B2168A5-8943-4F58-BAD8-B1EA1E3E9519}" srcOrd="4" destOrd="0" presId="urn:microsoft.com/office/officeart/2008/layout/AlternatingHexagons"/>
    <dgm:cxn modelId="{7DECF273-5F49-4E57-9723-EA527E740053}" type="presParOf" srcId="{5B2168A5-8943-4F58-BAD8-B1EA1E3E9519}" destId="{49214A3D-B592-49DC-8CD6-D1F8B0725B5D}" srcOrd="0" destOrd="0" presId="urn:microsoft.com/office/officeart/2008/layout/AlternatingHexagons"/>
    <dgm:cxn modelId="{A7BBF40D-77A0-4706-818D-1C4B80EF81AA}" type="presParOf" srcId="{5B2168A5-8943-4F58-BAD8-B1EA1E3E9519}" destId="{65425DD2-9CE6-4C22-A367-89389F745E2B}" srcOrd="1" destOrd="0" presId="urn:microsoft.com/office/officeart/2008/layout/AlternatingHexagons"/>
    <dgm:cxn modelId="{193D1D49-5100-4692-BAFE-DEE66F92652B}" type="presParOf" srcId="{5B2168A5-8943-4F58-BAD8-B1EA1E3E9519}" destId="{3B198CE9-46F0-48F4-A770-FC02BD34D76B}" srcOrd="2" destOrd="0" presId="urn:microsoft.com/office/officeart/2008/layout/AlternatingHexagons"/>
    <dgm:cxn modelId="{FD31D771-29E5-4F01-842E-B277F7EA2CDA}" type="presParOf" srcId="{5B2168A5-8943-4F58-BAD8-B1EA1E3E9519}" destId="{711851CD-4F23-43F0-A331-3730ADBF3BC5}" srcOrd="3" destOrd="0" presId="urn:microsoft.com/office/officeart/2008/layout/AlternatingHexagons"/>
    <dgm:cxn modelId="{78631D94-FA97-4DAD-AAFC-96591225738E}" type="presParOf" srcId="{5B2168A5-8943-4F58-BAD8-B1EA1E3E9519}" destId="{0B938202-251D-4885-8809-A352DCD6A8F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30426054644.jpg"/>
          <p:cNvPicPr>
            <a:picLocks noChangeAspect="1"/>
          </p:cNvPicPr>
          <p:nvPr userDrawn="1"/>
        </p:nvPicPr>
        <p:blipFill>
          <a:blip r:embed="rId2"/>
          <a:srcRect r="1763"/>
          <a:stretch>
            <a:fillRect/>
          </a:stretch>
        </p:blipFill>
        <p:spPr>
          <a:xfrm>
            <a:off x="-21530" y="-24"/>
            <a:ext cx="9165562" cy="6858024"/>
          </a:xfrm>
          <a:prstGeom prst="rect">
            <a:avLst/>
          </a:prstGeom>
        </p:spPr>
      </p:pic>
      <p:pic>
        <p:nvPicPr>
          <p:cNvPr id="8" name="Рисунок 7" descr="b827fd50-6955-427f-889f-3bd2fe242085edutoys_b%FCy%FCte%E7.jpg.pn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4357694"/>
            <a:ext cx="1643050" cy="164305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2143108" y="571480"/>
            <a:ext cx="5786478" cy="1857388"/>
          </a:xfrm>
          <a:prstGeom prst="wedgeRoundRectCallout">
            <a:avLst>
              <a:gd name="adj1" fmla="val -54854"/>
              <a:gd name="adj2" fmla="val 36437"/>
              <a:gd name="adj3" fmla="val 16667"/>
            </a:avLst>
          </a:prstGeom>
          <a:solidFill>
            <a:srgbClr val="8FFF8F">
              <a:alpha val="72000"/>
            </a:srgbClr>
          </a:solidFill>
          <a:ln>
            <a:solidFill>
              <a:srgbClr val="8FFF8F"/>
            </a:solidFill>
          </a:ln>
          <a:effectLst>
            <a:outerShdw blurRad="101600" dist="152400" dir="6000000" sx="111000" sy="111000" algn="ctr" rotWithShape="0">
              <a:srgbClr val="000000">
                <a:alpha val="68000"/>
              </a:srgbClr>
            </a:outerShdw>
          </a:effectLst>
          <a:scene3d>
            <a:camera prst="orthographicFront"/>
            <a:lightRig rig="balanced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0_6d254_54c41eb_XL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0" y="1428736"/>
            <a:ext cx="2500330" cy="39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248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17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69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44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18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27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60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89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82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39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8F26-C13D-4EE0-A281-FA9A1613075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4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98F26-C13D-4EE0-A281-FA9A1613075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4118C-4F86-49A8-9C39-0DA7C26EA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rgbClr val="8FFF8F">
              <a:alpha val="74000"/>
            </a:srgbClr>
          </a:solidFill>
          <a:ln>
            <a:solidFill>
              <a:srgbClr val="8FFF8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6d254_54c41eb_XL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8001024" y="142852"/>
            <a:ext cx="948681" cy="14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172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980728"/>
            <a:ext cx="7397444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Экологические знаки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2782662"/>
          </a:xfrm>
          <a:noFill/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Коллективная работа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Учащихся 2 класса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МБОУ «Школа № 182»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Нижний Новгород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Руководитель : учитель начальных классов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Кукушкина Валентина Михайловна      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Цель проекта: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1. Составить, создать с детьми экологические знаки, при помощи которых взрослые и дети научатся правильно вести себя в окружающей природе.</a:t>
            </a:r>
          </a:p>
          <a:p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2. Развивать творческое мышление и воображение.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5500702"/>
            <a:ext cx="1129136" cy="665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Наши помощники: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92896"/>
            <a:ext cx="5731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            </a:t>
            </a:r>
          </a:p>
          <a:p>
            <a:endParaRPr lang="ru-RU" sz="2400" b="1" i="1" dirty="0"/>
          </a:p>
          <a:p>
            <a:endParaRPr lang="ru-RU" sz="2400" b="1" i="1" dirty="0"/>
          </a:p>
          <a:p>
            <a:r>
              <a:rPr lang="ru-RU" sz="2400" b="1" i="1" dirty="0" smtClean="0"/>
              <a:t>     </a:t>
            </a:r>
            <a:endParaRPr lang="ru-RU" sz="2400" b="1" i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871850722"/>
              </p:ext>
            </p:extLst>
          </p:nvPr>
        </p:nvGraphicFramePr>
        <p:xfrm>
          <a:off x="2699792" y="1670516"/>
          <a:ext cx="7128792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4286256"/>
            <a:ext cx="1251836" cy="833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50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20688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ПЛАН: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772400" cy="3168352"/>
          </a:xfrm>
        </p:spPr>
        <p:txBody>
          <a:bodyPr>
            <a:normAutofit fontScale="47500" lnSpcReduction="20000"/>
          </a:bodyPr>
          <a:lstStyle/>
          <a:p>
            <a:r>
              <a:rPr lang="ru-RU" sz="4900" b="1" dirty="0" smtClean="0">
                <a:solidFill>
                  <a:schemeClr val="tx1"/>
                </a:solidFill>
              </a:rPr>
              <a:t>1.Экскурсия на территорию парка.</a:t>
            </a:r>
          </a:p>
          <a:p>
            <a:r>
              <a:rPr lang="ru-RU" sz="4900" b="1" dirty="0" smtClean="0">
                <a:solidFill>
                  <a:schemeClr val="tx1"/>
                </a:solidFill>
              </a:rPr>
              <a:t>    Разбиваемся на группы.</a:t>
            </a:r>
          </a:p>
          <a:p>
            <a:r>
              <a:rPr lang="ru-RU" sz="4900" b="1" dirty="0" smtClean="0">
                <a:solidFill>
                  <a:schemeClr val="tx1"/>
                </a:solidFill>
              </a:rPr>
              <a:t>2. Беседа о том, как необходимо вести себя в природе.</a:t>
            </a:r>
          </a:p>
          <a:p>
            <a:r>
              <a:rPr lang="ru-RU" sz="4900" b="1" dirty="0" smtClean="0">
                <a:solidFill>
                  <a:schemeClr val="tx1"/>
                </a:solidFill>
              </a:rPr>
              <a:t>3. Создание экологических знаков.</a:t>
            </a:r>
          </a:p>
          <a:p>
            <a:r>
              <a:rPr lang="ru-RU" sz="4900" b="1" dirty="0" smtClean="0">
                <a:solidFill>
                  <a:schemeClr val="tx1"/>
                </a:solidFill>
              </a:rPr>
              <a:t>4. Рисование эскизов экологических знаков.</a:t>
            </a:r>
          </a:p>
          <a:p>
            <a:r>
              <a:rPr lang="ru-RU" sz="4900" b="1" dirty="0" smtClean="0">
                <a:solidFill>
                  <a:schemeClr val="tx1"/>
                </a:solidFill>
              </a:rPr>
              <a:t>5. Размещение в парке экологических знаков.</a:t>
            </a:r>
          </a:p>
          <a:p>
            <a:r>
              <a:rPr lang="ru-RU" sz="4900" b="1" dirty="0" smtClean="0">
                <a:solidFill>
                  <a:schemeClr val="tx1"/>
                </a:solidFill>
              </a:rPr>
              <a:t>6. Подведение итогов работы.</a:t>
            </a:r>
          </a:p>
          <a:p>
            <a:endParaRPr lang="ru-RU" sz="42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800" b="1" dirty="0" smtClean="0"/>
              <a:t>3. </a:t>
            </a:r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48408" y="324433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3752" y="5286388"/>
            <a:ext cx="1320147" cy="1000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42484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FF0000"/>
                </a:solidFill>
              </a:rPr>
              <a:t>Обсуждаем правила                   поведения в природе: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1000" dirty="0" smtClean="0">
                <a:solidFill>
                  <a:srgbClr val="FF0000"/>
                </a:solidFill>
              </a:rPr>
              <a:t/>
            </a:r>
            <a:br>
              <a:rPr lang="ru-RU" sz="1000" dirty="0" smtClean="0">
                <a:solidFill>
                  <a:srgbClr val="FF0000"/>
                </a:solidFill>
              </a:rPr>
            </a:br>
            <a:r>
              <a:rPr lang="ru-RU" sz="1000" dirty="0">
                <a:solidFill>
                  <a:srgbClr val="FF0000"/>
                </a:solidFill>
              </a:rPr>
              <a:t/>
            </a:r>
            <a:br>
              <a:rPr lang="ru-RU" sz="1000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 smtClean="0"/>
              <a:t>1. Не ломай деревьев и кустарников</a:t>
            </a:r>
            <a:br>
              <a:rPr lang="ru-RU" sz="2000" dirty="0" smtClean="0"/>
            </a:br>
            <a:r>
              <a:rPr lang="ru-RU" sz="2000" dirty="0" smtClean="0"/>
              <a:t>2. Не повреждай кору деревьев</a:t>
            </a:r>
            <a:br>
              <a:rPr lang="ru-RU" sz="2000" dirty="0" smtClean="0"/>
            </a:br>
            <a:r>
              <a:rPr lang="ru-RU" sz="2000" dirty="0" smtClean="0"/>
              <a:t>3. Не собирай берёзовый сок. Помни, что это вредит дереву!</a:t>
            </a:r>
            <a:br>
              <a:rPr lang="ru-RU" sz="2000" dirty="0" smtClean="0"/>
            </a:br>
            <a:r>
              <a:rPr lang="ru-RU" sz="2000" dirty="0" smtClean="0"/>
              <a:t>4. Не разоряй муравейник!</a:t>
            </a:r>
            <a:br>
              <a:rPr lang="ru-RU" sz="2000" dirty="0" smtClean="0"/>
            </a:br>
            <a:r>
              <a:rPr lang="ru-RU" sz="2000" dirty="0" smtClean="0"/>
              <a:t>5. Не подходи близко к гнёздам птиц. Иначе они навсегда могут покинуть гнездо</a:t>
            </a:r>
            <a:br>
              <a:rPr lang="ru-RU" sz="2000" dirty="0" smtClean="0"/>
            </a:br>
            <a:r>
              <a:rPr lang="ru-RU" sz="2000" dirty="0" smtClean="0"/>
              <a:t>6. Не разоряй птичьих гнёзд</a:t>
            </a:r>
            <a:br>
              <a:rPr lang="ru-RU" sz="2000" dirty="0" smtClean="0"/>
            </a:br>
            <a:r>
              <a:rPr lang="ru-RU" sz="2000" dirty="0" smtClean="0"/>
              <a:t>7. Не шуми в лесу и парке!</a:t>
            </a:r>
            <a:br>
              <a:rPr lang="ru-RU" sz="2000" dirty="0" smtClean="0"/>
            </a:br>
            <a:r>
              <a:rPr lang="ru-RU" sz="2000" dirty="0" smtClean="0"/>
              <a:t>8. Ходи по тропинкам, не вытаптывай траву. От этого погибают многие растения и насекомые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708919"/>
            <a:ext cx="7772400" cy="792089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7143"/>
            <a:ext cx="1166378" cy="856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971882"/>
            <a:ext cx="940904" cy="672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74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7772400" cy="1368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</a:t>
            </a:r>
            <a:r>
              <a:rPr lang="ru-RU" sz="3600" dirty="0" smtClean="0">
                <a:solidFill>
                  <a:srgbClr val="FF0000"/>
                </a:solidFill>
              </a:rPr>
              <a:t>Ход работы: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36912"/>
            <a:ext cx="7488832" cy="352839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3300"/>
                </a:solidFill>
              </a:rPr>
              <a:t>Отправляемся на экскурсию на территорию парка. Там наблюдаем за состоянием окружающей природы.</a:t>
            </a:r>
          </a:p>
          <a:p>
            <a:r>
              <a:rPr lang="ru-RU" b="1" i="1" dirty="0" smtClean="0">
                <a:solidFill>
                  <a:srgbClr val="003300"/>
                </a:solidFill>
              </a:rPr>
              <a:t> Напоминаем  о том, как необходимо вести себя в природе: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3300"/>
                </a:solidFill>
              </a:rPr>
              <a:t>Не рвать цветы! 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3300"/>
                </a:solidFill>
              </a:rPr>
              <a:t>Не ломать ветки деревьев!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i="1" dirty="0">
                <a:solidFill>
                  <a:srgbClr val="003300"/>
                </a:solidFill>
              </a:rPr>
              <a:t>Не топтать клумбы! </a:t>
            </a:r>
            <a:endParaRPr lang="ru-RU" b="1" i="1" dirty="0" smtClean="0">
              <a:solidFill>
                <a:srgbClr val="0033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b="1" i="1" dirty="0">
                <a:solidFill>
                  <a:srgbClr val="003300"/>
                </a:solidFill>
              </a:rPr>
              <a:t>Не загрязнять водоёмы</a:t>
            </a:r>
            <a:r>
              <a:rPr lang="ru-RU" b="1" i="1" dirty="0" smtClean="0">
                <a:solidFill>
                  <a:srgbClr val="003300"/>
                </a:solidFill>
              </a:rPr>
              <a:t>!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i="1" dirty="0">
                <a:solidFill>
                  <a:srgbClr val="003300"/>
                </a:solidFill>
              </a:rPr>
              <a:t>Не убивать насекомых и птиц</a:t>
            </a:r>
            <a:r>
              <a:rPr lang="ru-RU" b="1" i="1" dirty="0" smtClean="0">
                <a:solidFill>
                  <a:srgbClr val="003300"/>
                </a:solidFill>
              </a:rPr>
              <a:t>!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i="1" dirty="0">
                <a:solidFill>
                  <a:srgbClr val="003300"/>
                </a:solidFill>
              </a:rPr>
              <a:t>Не мусорить!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b="1" i="1" dirty="0">
              <a:solidFill>
                <a:srgbClr val="0033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b="1" i="1" dirty="0" smtClean="0">
              <a:solidFill>
                <a:srgbClr val="003300"/>
              </a:solidFill>
            </a:endParaRPr>
          </a:p>
          <a:p>
            <a:r>
              <a:rPr lang="ru-RU" b="1" i="1" dirty="0" smtClean="0">
                <a:solidFill>
                  <a:srgbClr val="003300"/>
                </a:solidFill>
              </a:rPr>
              <a:t>2.   Предлагается детям разбиться на группы и создать экологические знаки, которые научат людей правильно вести себя в окружающей природе. Обсуждаем их.</a:t>
            </a:r>
          </a:p>
          <a:p>
            <a:pPr marL="457200" indent="-457200">
              <a:buAutoNum type="arabicPeriod" startAt="2"/>
            </a:pPr>
            <a:endParaRPr lang="ru-RU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3197" y="4143379"/>
            <a:ext cx="679676" cy="509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16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772400" cy="24482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4. Рисуем эскизы экологических знаков на картоне, прибитом к палочке ( заранее заготовленным).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5. Обозначаем и расставляем таблички в нужные места парка.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6. Подводим итоги работы в группах.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786454"/>
            <a:ext cx="1116574" cy="61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16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2400" cy="450021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«Если бы каждый человек на куске своей земли сделал бы всё, что может, как прекрасна была земля наша»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                       </a:t>
            </a:r>
            <a:r>
              <a:rPr lang="ru-RU" sz="3200" dirty="0" err="1" smtClean="0">
                <a:solidFill>
                  <a:srgbClr val="C00000"/>
                </a:solidFill>
              </a:rPr>
              <a:t>А.П.Чехов</a:t>
            </a:r>
            <a:r>
              <a:rPr lang="ru-RU" dirty="0" smtClean="0">
                <a:solidFill>
                  <a:srgbClr val="C00000"/>
                </a:solidFill>
              </a:rPr>
              <a:t>	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348880"/>
            <a:ext cx="7772400" cy="1140147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426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04664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76672"/>
            <a:ext cx="3517900" cy="135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1126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B7FF"/>
      </a:dk1>
      <a:lt1>
        <a:sysClr val="window" lastClr="17171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267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Экологические знаки  </vt:lpstr>
      <vt:lpstr>Цель проекта:</vt:lpstr>
      <vt:lpstr>    Наши помощники:</vt:lpstr>
      <vt:lpstr>                        ПЛАН: </vt:lpstr>
      <vt:lpstr>       Обсуждаем правила                   поведения в природе:      1. Не ломай деревьев и кустарников 2. Не повреждай кору деревьев 3. Не собирай берёзовый сок. Помни, что это вредит дереву! 4. Не разоряй муравейник! 5. Не подходи близко к гнёздам птиц. Иначе они навсегда могут покинуть гнездо 6. Не разоряй птичьих гнёзд 7. Не шуми в лесу и парке! 8. Ходи по тропинкам, не вытаптывай траву. От этого погибают многие растения и насекомые   </vt:lpstr>
      <vt:lpstr>         Ход работы: </vt:lpstr>
      <vt:lpstr>4. Рисуем эскизы экологических знаков на картоне, прибитом к палочке ( заранее заготовленным).  5. Обозначаем и расставляем таблички в нужные места парка.  6. Подводим итоги работы в группах.</vt:lpstr>
      <vt:lpstr>«Если бы каждый человек на куске своей земли сделал бы всё, что может, как прекрасна была земля наша»                                А.П.Чехов </vt:lpstr>
      <vt:lpstr>    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окружающий мир</dc:subject>
  <dc:creator>corowina</dc:creator>
  <cp:lastModifiedBy>Аравика</cp:lastModifiedBy>
  <cp:revision>27</cp:revision>
  <dcterms:created xsi:type="dcterms:W3CDTF">2014-06-09T16:28:21Z</dcterms:created>
  <dcterms:modified xsi:type="dcterms:W3CDTF">2016-02-07T20:50:16Z</dcterms:modified>
</cp:coreProperties>
</file>