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  <p:sldMasterId id="2147483780" r:id="rId3"/>
    <p:sldMasterId id="2147483792" r:id="rId4"/>
    <p:sldMasterId id="2147483828" r:id="rId5"/>
  </p:sldMasterIdLst>
  <p:notesMasterIdLst>
    <p:notesMasterId r:id="rId23"/>
  </p:notesMasterIdLst>
  <p:sldIdLst>
    <p:sldId id="286" r:id="rId6"/>
    <p:sldId id="257" r:id="rId7"/>
    <p:sldId id="258" r:id="rId8"/>
    <p:sldId id="256" r:id="rId9"/>
    <p:sldId id="259" r:id="rId10"/>
    <p:sldId id="271" r:id="rId11"/>
    <p:sldId id="272" r:id="rId12"/>
    <p:sldId id="269" r:id="rId13"/>
    <p:sldId id="273" r:id="rId14"/>
    <p:sldId id="274" r:id="rId15"/>
    <p:sldId id="280" r:id="rId16"/>
    <p:sldId id="277" r:id="rId17"/>
    <p:sldId id="281" r:id="rId18"/>
    <p:sldId id="283" r:id="rId19"/>
    <p:sldId id="284" r:id="rId20"/>
    <p:sldId id="282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8" autoAdjust="0"/>
    <p:restoredTop sz="94660"/>
  </p:normalViewPr>
  <p:slideViewPr>
    <p:cSldViewPr>
      <p:cViewPr varScale="1">
        <p:scale>
          <a:sx n="83" d="100"/>
          <a:sy n="83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46F11-B7A9-4E65-B4CD-2760868881B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1A3B1-13D0-476A-AFB8-4567001A8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714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A3B1-13D0-476A-AFB8-4567001A89D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602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8231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4183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002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801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122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83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8764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8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19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662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57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736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322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442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864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33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469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47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709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302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65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367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206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760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184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338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523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11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908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151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355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6338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02848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81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92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93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5036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49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91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47154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409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1513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7489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08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8067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5362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2122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03.02.2016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614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3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5" y="2348880"/>
            <a:ext cx="84655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err="1" smtClean="0">
                <a:solidFill>
                  <a:srgbClr val="FFFF00"/>
                </a:solidFill>
              </a:rPr>
              <a:t>Шагаа</a:t>
            </a:r>
            <a:r>
              <a:rPr lang="ru-RU" sz="8000" dirty="0" smtClean="0">
                <a:solidFill>
                  <a:srgbClr val="FFFF00"/>
                </a:solidFill>
              </a:rPr>
              <a:t> </a:t>
            </a:r>
            <a:r>
              <a:rPr lang="ru-RU" sz="8000" dirty="0" err="1" smtClean="0">
                <a:solidFill>
                  <a:srgbClr val="FFFF00"/>
                </a:solidFill>
              </a:rPr>
              <a:t>сценарийи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28" y="682679"/>
            <a:ext cx="8164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с.Морен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Эрзинского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4743" y="4540833"/>
            <a:ext cx="71865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</a:rPr>
              <a:t>Тургускан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башкы</a:t>
            </a:r>
            <a:r>
              <a:rPr lang="ru-RU" sz="3200" b="1" i="1" dirty="0" smtClean="0">
                <a:solidFill>
                  <a:srgbClr val="FF0000"/>
                </a:solidFill>
              </a:rPr>
              <a:t>: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Серээдар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Айнаа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                                       Леонидовна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30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799674"/>
            <a:ext cx="5741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10CF9B">
                    <a:lumMod val="40000"/>
                    <a:lumOff val="60000"/>
                  </a:srgbClr>
                </a:solidFill>
              </a:rPr>
              <a:t>Ребустарны  тывынар-ла!!!</a:t>
            </a:r>
            <a:endParaRPr lang="ru-RU" sz="3600" dirty="0">
              <a:solidFill>
                <a:srgbClr val="10CF9B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0243" name="Picture 3" descr="C:\Users\Айна\Pictures\2015-02-16\0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4" t="4136" r="63066" b="62504"/>
          <a:stretch/>
        </p:blipFill>
        <p:spPr bwMode="auto">
          <a:xfrm>
            <a:off x="683568" y="1687286"/>
            <a:ext cx="5084544" cy="1957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521" y="1556792"/>
            <a:ext cx="360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prstClr val="white"/>
                </a:solidFill>
              </a:rPr>
              <a:t>1</a:t>
            </a:r>
            <a:endParaRPr lang="ru-RU" sz="4400" dirty="0">
              <a:solidFill>
                <a:prstClr val="white"/>
              </a:solidFill>
            </a:endParaRPr>
          </a:p>
        </p:txBody>
      </p:sp>
      <p:pic>
        <p:nvPicPr>
          <p:cNvPr id="13314" name="Picture 2" descr="C:\Users\Айна\Pictures\2015-02-16\0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56" t="7279" r="47304" b="69797"/>
          <a:stretch/>
        </p:blipFill>
        <p:spPr bwMode="auto">
          <a:xfrm>
            <a:off x="5868144" y="1745501"/>
            <a:ext cx="3054891" cy="1841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йна\Pictures\2015-02-16\0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70" t="4152" r="18060" b="65109"/>
          <a:stretch/>
        </p:blipFill>
        <p:spPr bwMode="auto">
          <a:xfrm>
            <a:off x="683568" y="3861047"/>
            <a:ext cx="5084544" cy="2289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106" y="3838397"/>
            <a:ext cx="433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prstClr val="white"/>
                </a:solidFill>
              </a:rPr>
              <a:t>2</a:t>
            </a:r>
            <a:endParaRPr lang="ru-RU" sz="4000" dirty="0">
              <a:solidFill>
                <a:prstClr val="white"/>
              </a:solidFill>
            </a:endParaRPr>
          </a:p>
        </p:txBody>
      </p:sp>
      <p:pic>
        <p:nvPicPr>
          <p:cNvPr id="14338" name="Picture 2" descr="C:\Users\Айна\Pictures\2015-02-16\0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940" t="13490" r="3750" b="48437"/>
          <a:stretch/>
        </p:blipFill>
        <p:spPr bwMode="auto">
          <a:xfrm>
            <a:off x="5959437" y="3816116"/>
            <a:ext cx="2515581" cy="2664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58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йна\Pictures\2015-02-16\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435" t="58145" r="3558" b="4887"/>
          <a:stretch/>
        </p:blipFill>
        <p:spPr bwMode="auto">
          <a:xfrm>
            <a:off x="537689" y="847855"/>
            <a:ext cx="6438193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367" y="851113"/>
            <a:ext cx="42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75882" y="1424789"/>
            <a:ext cx="2192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prstClr val="white"/>
                </a:solidFill>
              </a:rPr>
              <a:t>Чеди-Хол</a:t>
            </a:r>
            <a:endParaRPr lang="ru-RU" sz="3600" dirty="0">
              <a:solidFill>
                <a:prstClr val="white"/>
              </a:solidFill>
            </a:endParaRPr>
          </a:p>
        </p:txBody>
      </p:sp>
      <p:pic>
        <p:nvPicPr>
          <p:cNvPr id="18434" name="Picture 2" descr="C:\Users\Айна\Pictures\2015-02-16\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4" t="55012" r="59811" b="7394"/>
          <a:stretch/>
        </p:blipFill>
        <p:spPr bwMode="auto">
          <a:xfrm>
            <a:off x="518554" y="2862944"/>
            <a:ext cx="5853646" cy="1995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379" y="2862944"/>
            <a:ext cx="461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6216" y="3717032"/>
            <a:ext cx="2211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prstClr val="white"/>
                </a:solidFill>
              </a:rPr>
              <a:t>Ийи-Тал</a:t>
            </a:r>
            <a:endParaRPr lang="ru-RU" sz="4000" dirty="0">
              <a:solidFill>
                <a:prstClr val="white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5" y="5013176"/>
            <a:ext cx="5416527" cy="17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03" y="4864251"/>
            <a:ext cx="433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prstClr val="white"/>
                </a:solidFill>
              </a:rPr>
              <a:t>7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5645753"/>
            <a:ext cx="3133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Чангыс</a:t>
            </a:r>
            <a:r>
              <a:rPr lang="ru-RU" sz="3600" dirty="0"/>
              <a:t> </a:t>
            </a:r>
            <a:r>
              <a:rPr lang="ru-RU" sz="3600" dirty="0" err="1" smtClean="0"/>
              <a:t>хадын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40296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232" y="1340768"/>
            <a:ext cx="560480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Дурген-дурген  дурген чугаа</a:t>
            </a:r>
          </a:p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Дурум таптыг дурген  чугаа</a:t>
            </a:r>
          </a:p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Шынап-шынап, шынап чугаа</a:t>
            </a:r>
          </a:p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Шынчы состуг дурген чугаа.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8634" y="4035085"/>
            <a:ext cx="5385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Ыры, шулук, хоомей, сыгыт.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Ындынналдыр бадыраалы.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9459" name="Picture 3" descr="C:\Users\Айна\Pictures\2015-02-16\0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64" r="3837" b="10547"/>
          <a:stretch/>
        </p:blipFill>
        <p:spPr bwMode="auto">
          <a:xfrm>
            <a:off x="179512" y="3717032"/>
            <a:ext cx="3143579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Айна\Pictures\2015-02-16\0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1" t="5358" r="58278" b="10546"/>
          <a:stretch/>
        </p:blipFill>
        <p:spPr bwMode="auto">
          <a:xfrm>
            <a:off x="6021454" y="1335765"/>
            <a:ext cx="2882681" cy="2165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Айна\Documents\през аним\Vlinder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46" y="5097090"/>
            <a:ext cx="4305300" cy="161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62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548680"/>
            <a:ext cx="5169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Кажан шагдан огбелернин</a:t>
            </a:r>
          </a:p>
          <a:p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Кажыктажыр оюнун ам</a:t>
            </a:r>
          </a:p>
          <a:p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Канчаар ойнаар билир бис бе?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2204864"/>
            <a:ext cx="49395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Дорт-</a:t>
            </a:r>
            <a:r>
              <a:rPr lang="ru-RU" sz="2800" dirty="0" err="1" smtClean="0">
                <a:solidFill>
                  <a:srgbClr val="FFFF00"/>
                </a:solidFill>
              </a:rPr>
              <a:t>ле</a:t>
            </a:r>
            <a:r>
              <a:rPr lang="ru-RU" sz="2800" dirty="0" smtClean="0">
                <a:solidFill>
                  <a:srgbClr val="FFFF00"/>
                </a:solidFill>
              </a:rPr>
              <a:t> борбак кажык-биле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«Дорт берге» ойнай бергеш,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Дорт чузун мал душсе,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Толептиг бай эр-</a:t>
            </a:r>
            <a:r>
              <a:rPr lang="ru-RU" sz="2800" dirty="0" err="1" smtClean="0">
                <a:solidFill>
                  <a:srgbClr val="FFFF00"/>
                </a:solidFill>
              </a:rPr>
              <a:t>хей</a:t>
            </a:r>
            <a:r>
              <a:rPr lang="ru-RU" sz="2800" dirty="0" smtClean="0">
                <a:solidFill>
                  <a:srgbClr val="FFFF00"/>
                </a:solidFill>
              </a:rPr>
              <a:t>-</a:t>
            </a:r>
            <a:r>
              <a:rPr lang="ru-RU" sz="2800" dirty="0" err="1" smtClean="0">
                <a:solidFill>
                  <a:srgbClr val="FFFF00"/>
                </a:solidFill>
              </a:rPr>
              <a:t>дир</a:t>
            </a:r>
            <a:r>
              <a:rPr lang="ru-RU" sz="2800" dirty="0" smtClean="0">
                <a:solidFill>
                  <a:srgbClr val="FFFF00"/>
                </a:solidFill>
              </a:rPr>
              <a:t> сен!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1506" name="Picture 2" descr="C:\Users\Айна\Pictures\2015-02-16\0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6" t="7757" r="77036" b="25999"/>
          <a:stretch/>
        </p:blipFill>
        <p:spPr bwMode="auto">
          <a:xfrm>
            <a:off x="179512" y="4629279"/>
            <a:ext cx="2374065" cy="1649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Айна\Pictures\2015-02-16\0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81" t="7758" r="51735" b="27918"/>
          <a:stretch/>
        </p:blipFill>
        <p:spPr bwMode="auto">
          <a:xfrm>
            <a:off x="2627784" y="4629279"/>
            <a:ext cx="2274404" cy="1649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Айна\Pictures\2015-02-16\0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353" t="7757" r="26145" b="11598"/>
          <a:stretch/>
        </p:blipFill>
        <p:spPr bwMode="auto">
          <a:xfrm>
            <a:off x="4975515" y="4370556"/>
            <a:ext cx="1944216" cy="1902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Айна\Pictures\2015-02-16\0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944" t="8717" r="2063" b="11597"/>
          <a:stretch/>
        </p:blipFill>
        <p:spPr bwMode="auto">
          <a:xfrm>
            <a:off x="7020272" y="4383002"/>
            <a:ext cx="2010286" cy="189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65356" y="6279067"/>
            <a:ext cx="147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Хой талазы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65037" y="6273050"/>
            <a:ext cx="16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Ошку талазы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5846" y="6279067"/>
            <a:ext cx="143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Аът талазы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3" y="6279067"/>
            <a:ext cx="163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Инек талазы</a:t>
            </a:r>
            <a:endParaRPr lang="ru-RU" b="1" dirty="0"/>
          </a:p>
        </p:txBody>
      </p:sp>
      <p:pic>
        <p:nvPicPr>
          <p:cNvPr id="21511" name="Picture 7" descr="C:\Users\Айна\Pictures\2015-02-16\03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37" b="7931"/>
          <a:stretch/>
        </p:blipFill>
        <p:spPr bwMode="auto">
          <a:xfrm>
            <a:off x="107504" y="2107847"/>
            <a:ext cx="3579876" cy="2009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39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420" y="1436172"/>
            <a:ext cx="5117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Даалы ойнаар, тевек тевер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Кузелдиглер кайда силер!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32515"/>
            <a:ext cx="13589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89172"/>
            <a:ext cx="19685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284984"/>
            <a:ext cx="52377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Чинчи шуру  чажырары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Чизе солун оюн ол-дур.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Ону манаа ойнаалынар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Оолдар, кыстар бээрленер!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3556" name="Picture 4" descr="C:\Users\Айна\Documents\през аним\Vlinder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06422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Users\Айна\Documents\през аним\Vlinder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79" y="4289462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C:\Users\Айна\Documents\през аним\Vlinder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26" y="5032451"/>
            <a:ext cx="4305300" cy="161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01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64704"/>
            <a:ext cx="41461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Ам бо унген чаа-чылда,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Амыдырал чуртталганар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Аас-кежиин бургээр болзун!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Эки-бакты сагынмайн,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Эвин-бодап эдержинер!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Сагыш-сеткил шуптунарда,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Сагган сут дег ак-ла болзун!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72110452_ee2aa4f10ad7_1024x76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020"/>
            <a:ext cx="2304256" cy="310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7ff47cb855ea90d2f9d261f4d930a6b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431"/>
          <a:stretch>
            <a:fillRect/>
          </a:stretch>
        </p:blipFill>
        <p:spPr bwMode="auto">
          <a:xfrm>
            <a:off x="4860032" y="1280278"/>
            <a:ext cx="1296144" cy="214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3879439"/>
            <a:ext cx="48319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Чанчыл ындыг, ужур ындыг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Чалыы салгал ойнап-хоглеп,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Аай-дедир аалдар кезип,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Аъш-чемден чооглавышаан,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Найыр-дойну эгелээлинер!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794952" cy="279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367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25494"/>
            <a:ext cx="5333976" cy="357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89867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Ам-на харын аалдарже,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Аалдажып бараалынар!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Оюн ойнаар орлан-</a:t>
            </a:r>
            <a:r>
              <a:rPr lang="ru-RU" sz="2400" dirty="0" err="1" smtClean="0">
                <a:solidFill>
                  <a:srgbClr val="FFFF00"/>
                </a:solidFill>
              </a:rPr>
              <a:t>эрес</a:t>
            </a:r>
            <a:r>
              <a:rPr lang="ru-RU" sz="2400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Омак-хоглуг кымнар силер!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Барып, коруп, магадап,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Байырымныг мактаалынар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Аалдарже, аалдарже!!!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2532" name="Picture 4" descr="C:\Users\Айна\Documents\през аним\Vlinder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2189"/>
            <a:ext cx="4305300" cy="161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Айна\Documents\през аним\Vlinder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2727020" cy="1025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Айна\Documents\през аним\vlinder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6411">
            <a:off x="397564" y="551926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C:\Users\Айна\Documents\през аним\vlinder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0662">
            <a:off x="-6814" y="528292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C:\Users\Айна\Documents\през аним\Vlinder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41" y="1451826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C:\Users\Айна\Documents\през аним\Vlinder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1168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40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959" y="1038672"/>
            <a:ext cx="6954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База катап шагаа-биле!!!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28674" name="Picture 2" descr="C:\Users\Айна\Pictures\2015-02-16\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8" t="3733" r="3508" b="4252"/>
          <a:stretch/>
        </p:blipFill>
        <p:spPr bwMode="auto">
          <a:xfrm>
            <a:off x="395536" y="3515030"/>
            <a:ext cx="3384376" cy="3025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йна\Pictures\2015-02-16\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9" t="6393"/>
          <a:stretch/>
        </p:blipFill>
        <p:spPr bwMode="auto">
          <a:xfrm>
            <a:off x="4860032" y="3556886"/>
            <a:ext cx="4087104" cy="2961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3111">
            <a:off x="3839134" y="4513886"/>
            <a:ext cx="9874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5759" y="2492896"/>
            <a:ext cx="8237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Эрги чылды эки удээл!!!                  Чаа чылды эки уткуул!!!</a:t>
            </a:r>
            <a:endParaRPr lang="ru-RU" sz="2400" dirty="0"/>
          </a:p>
        </p:txBody>
      </p:sp>
      <p:pic>
        <p:nvPicPr>
          <p:cNvPr id="15" name="Picture 7" descr="C:\Users\Айна\Documents\през аним\vlinder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0662">
            <a:off x="53721" y="5372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Айна\Documents\през аним\vlinder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0662">
            <a:off x="605254" y="-11768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Айна\Documents\през аним\vlinder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8301">
            <a:off x="6646191" y="24660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Айна\Documents\през аним\vlinder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6913">
            <a:off x="7338940" y="804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Айна\Documents\през аним\Vlinder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9" y="1895780"/>
            <a:ext cx="4305300" cy="161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Айна\Documents\през аним\Vlinder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32308"/>
            <a:ext cx="4305300" cy="161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40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23" y="980728"/>
            <a:ext cx="90197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Харлыг кыштын адак айы тонгелекте</a:t>
            </a:r>
          </a:p>
          <a:p>
            <a:r>
              <a:rPr lang="ru-RU" sz="3200" b="1" i="1" dirty="0" smtClean="0"/>
              <a:t>Хамык чоннун чыглып келгеш байырлаары</a:t>
            </a:r>
          </a:p>
          <a:p>
            <a:r>
              <a:rPr lang="ru-RU" sz="3200" b="1" i="1" dirty="0" smtClean="0"/>
              <a:t>Шагаа келди, амыр-менди арат чонум!!!</a:t>
            </a:r>
            <a:endParaRPr lang="ru-RU" sz="3200" b="1" i="1" dirty="0"/>
          </a:p>
        </p:txBody>
      </p:sp>
      <p:pic>
        <p:nvPicPr>
          <p:cNvPr id="1029" name="Picture 5" descr="C:\Users\Айна\Pictures\2015-02-16\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9" t="6393"/>
          <a:stretch/>
        </p:blipFill>
        <p:spPr bwMode="auto">
          <a:xfrm>
            <a:off x="971600" y="3504495"/>
            <a:ext cx="4320479" cy="3130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йна\Documents\през аним\vlinder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2259">
            <a:off x="7775945" y="4327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йна\Documents\през аним\vlinder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8520" y="-9939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йна\Documents\през аним\Vlinder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72" y="2170603"/>
            <a:ext cx="1347095" cy="1231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йна\Documents\през аним\Vlinder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9344">
            <a:off x="939671" y="-94630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001" y="2452026"/>
            <a:ext cx="8234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Шагаа - Февраль 18 те 6.40 турда, 3 кок менгилиг,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коксумээр  хой чылы дужуп келир.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6" name="Picture 7" descr="C:\Users\Айна\Documents\през аним\vlinder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96136" y="507893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Айна\Documents\през аним\Vlinder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91172"/>
            <a:ext cx="2321557" cy="2122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Айна\Documents\през аним\vlinder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66562" y="511155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48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63487"/>
            <a:ext cx="44035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Шагаа найыр будуузу боор,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Шак бо ойнун мунгаранчыын.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Аалдар одээн аштап ширбээн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Артыш шаанак айдызап кээр,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Шалып ишчи улус чонум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Шагда анаа  белеткенген.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Аъш-чемнин дээжизин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А</a:t>
            </a:r>
            <a:r>
              <a:rPr lang="ru-RU" sz="2400" dirty="0" smtClean="0">
                <a:solidFill>
                  <a:srgbClr val="FFFF00"/>
                </a:solidFill>
              </a:rPr>
              <a:t>м бо хунде делгеп салган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2751108"/>
            <a:ext cx="454932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Оолдун кыстын оюнун ойнаар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Оран сава  шагда белен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Кажык, тевек, даалы  шупту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Хамык чуулдер  четчир санныг,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Шуужуп келир аалчыларны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Чунгулаар тей манап турар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Дыка орай апарза-даа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Тывызыктар ыдып тоолдап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Удур-дедир кажык ойнааш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Уйгу-дыш-даа уттундурар.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Айна\Pictures\2015-02-16\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953" t="13211"/>
          <a:stretch/>
        </p:blipFill>
        <p:spPr bwMode="auto">
          <a:xfrm>
            <a:off x="5436096" y="332655"/>
            <a:ext cx="1804920" cy="2287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йна\Pictures\2015-02-16\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85" t="33949" r="39386" b="17006"/>
          <a:stretch/>
        </p:blipFill>
        <p:spPr bwMode="auto">
          <a:xfrm>
            <a:off x="1418640" y="5112772"/>
            <a:ext cx="1359261" cy="1423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йна\Pictures\2015-02-16\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23" t="52249" r="71805" b="21499"/>
          <a:stretch/>
        </p:blipFill>
        <p:spPr bwMode="auto">
          <a:xfrm>
            <a:off x="2267744" y="3821038"/>
            <a:ext cx="1970307" cy="1182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йна\Pictures\2015-02-16\0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944" t="8717" r="1836" b="10638"/>
          <a:stretch/>
        </p:blipFill>
        <p:spPr bwMode="auto">
          <a:xfrm rot="11776703">
            <a:off x="529258" y="3699395"/>
            <a:ext cx="1510322" cy="1425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75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 rot="9370163">
            <a:off x="4442835" y="314045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Айна\Documents\анимация\130481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3326"/>
            <a:ext cx="4046385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635" y="1340768"/>
            <a:ext cx="45406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Ынчангаштын аът чылы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Байырлажып чедип келди!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8" name="Picture 5" descr="C:\Users\Айна\Pictures\2015-02-16\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9" t="6393"/>
          <a:stretch/>
        </p:blipFill>
        <p:spPr bwMode="auto">
          <a:xfrm>
            <a:off x="309847" y="3717032"/>
            <a:ext cx="3960440" cy="2870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2244" y="4293096"/>
            <a:ext cx="4771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Дараазында ээлчегде – хой чылы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Амыр-менди айтырбышаан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Амыраанзыг маннап келди.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3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548680"/>
            <a:ext cx="51423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92D050"/>
                </a:solidFill>
              </a:rPr>
              <a:t>Тывынгырлар кайда силер</a:t>
            </a:r>
          </a:p>
          <a:p>
            <a:r>
              <a:rPr lang="ru-RU" sz="3200" dirty="0" smtClean="0">
                <a:solidFill>
                  <a:srgbClr val="92D050"/>
                </a:solidFill>
              </a:rPr>
              <a:t>Тывызыкты  тывынар-ла!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772816"/>
            <a:ext cx="3555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Шуглак чок удуур,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Суг чок чунар.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100" name="Picture 4" descr="C:\Users\Айна\Documents\през аним\Vlinder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йна\Documents\през аним\Vlinder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024336" cy="276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йна\Documents\през аним\Vlinder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40409"/>
            <a:ext cx="4305300" cy="161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Айна\Documents\през аним\Vlinder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98" y="4653136"/>
            <a:ext cx="4305300" cy="161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40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764704"/>
            <a:ext cx="24879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Хоо дег кара,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Хол кавайлыг,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Тун дег ак.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Айна\Pictures\2015-02-16\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2" t="4277" r="73066" b="60778"/>
          <a:stretch/>
        </p:blipFill>
        <p:spPr bwMode="auto">
          <a:xfrm>
            <a:off x="4119802" y="980726"/>
            <a:ext cx="2684445" cy="1103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492896"/>
            <a:ext cx="46152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Челер, челер боорда,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Чел,  кудуруу чок.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Маннаар, маннаар  боорда,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Макпалчыы чок.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24" y="2313828"/>
            <a:ext cx="2925763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941168"/>
            <a:ext cx="38134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Унерде уне калбаш,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Кирерде кире калбаш.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1267" name="Picture 3" descr="C:\Users\Айна\Documents\през аним\Vlinder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41168"/>
            <a:ext cx="4305300" cy="161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41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764704"/>
            <a:ext cx="24879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Хоо дег кара,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Хол кавайлыг,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Тун дег ак.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Айна\Pictures\2015-02-16\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2" t="4277" r="73066" b="60778"/>
          <a:stretch/>
        </p:blipFill>
        <p:spPr bwMode="auto">
          <a:xfrm>
            <a:off x="4119802" y="980726"/>
            <a:ext cx="2684445" cy="1103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492896"/>
            <a:ext cx="46152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Челер, челер боорда,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Чел,  кудуруу чок.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Маннаар, маннаар  боорда,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Макпалчыы чок.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24" y="2313828"/>
            <a:ext cx="2925763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941168"/>
            <a:ext cx="38134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Унерде уне калбаш,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Кирерде кире калбаш.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07982"/>
            <a:ext cx="1296144" cy="194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84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799674"/>
            <a:ext cx="5741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Ребустарны  тывынар-ла!!!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3" name="Picture 3" descr="C:\Users\Айна\Pictures\2015-02-16\0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36" r="63066" b="62504"/>
          <a:stretch/>
        </p:blipFill>
        <p:spPr bwMode="auto">
          <a:xfrm>
            <a:off x="827584" y="1687286"/>
            <a:ext cx="5444856" cy="1957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521" y="1556792"/>
            <a:ext cx="360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1</a:t>
            </a:r>
            <a:endParaRPr lang="ru-RU" sz="4400" dirty="0"/>
          </a:p>
        </p:txBody>
      </p:sp>
      <p:pic>
        <p:nvPicPr>
          <p:cNvPr id="10244" name="Picture 4" descr="C:\Users\Айна\Documents\през аним\Vlinder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14800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Айна\Documents\през аним\Vlinder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8" y="4005064"/>
            <a:ext cx="3008536" cy="2750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Айна\Documents\през аним\Vlinder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4305300" cy="161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Айна\Documents\през аним\Vlinder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305300" cy="161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77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799674"/>
            <a:ext cx="5741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10CF9B">
                    <a:lumMod val="40000"/>
                    <a:lumOff val="60000"/>
                  </a:srgbClr>
                </a:solidFill>
              </a:rPr>
              <a:t>Ребустарны  тывынар-ла!!!</a:t>
            </a:r>
            <a:endParaRPr lang="ru-RU" sz="3600" dirty="0">
              <a:solidFill>
                <a:srgbClr val="10CF9B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0243" name="Picture 3" descr="C:\Users\Айна\Pictures\2015-02-16\0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4" t="4136" r="63066" b="62504"/>
          <a:stretch/>
        </p:blipFill>
        <p:spPr bwMode="auto">
          <a:xfrm>
            <a:off x="683568" y="1687286"/>
            <a:ext cx="5084544" cy="1957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521" y="1556792"/>
            <a:ext cx="360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prstClr val="white"/>
                </a:solidFill>
              </a:rPr>
              <a:t>1</a:t>
            </a:r>
            <a:endParaRPr lang="ru-RU" sz="4400" dirty="0">
              <a:solidFill>
                <a:prstClr val="white"/>
              </a:solidFill>
            </a:endParaRPr>
          </a:p>
        </p:txBody>
      </p:sp>
      <p:pic>
        <p:nvPicPr>
          <p:cNvPr id="13314" name="Picture 2" descr="C:\Users\Айна\Pictures\2015-02-16\0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56" t="7279" r="47304" b="69797"/>
          <a:stretch/>
        </p:blipFill>
        <p:spPr bwMode="auto">
          <a:xfrm>
            <a:off x="5868144" y="1745501"/>
            <a:ext cx="3054891" cy="1841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йна\Pictures\2015-02-16\0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70" t="4152" r="18060" b="65109"/>
          <a:stretch/>
        </p:blipFill>
        <p:spPr bwMode="auto">
          <a:xfrm>
            <a:off x="683568" y="3861047"/>
            <a:ext cx="5084544" cy="2289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106" y="3838397"/>
            <a:ext cx="433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pic>
        <p:nvPicPr>
          <p:cNvPr id="13316" name="Picture 4" descr="C:\Users\Айна\Documents\през аним\Vlinder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07" y="4552098"/>
            <a:ext cx="3609934" cy="1357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42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481</TotalTime>
  <Words>428</Words>
  <Application>Microsoft Office PowerPoint</Application>
  <PresentationFormat>Экран (4:3)</PresentationFormat>
  <Paragraphs>113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Поток</vt:lpstr>
      <vt:lpstr>3_Поток</vt:lpstr>
      <vt:lpstr>4_Поток</vt:lpstr>
      <vt:lpstr>5_Поток</vt:lpstr>
      <vt:lpstr>8_Поток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Айна</dc:creator>
  <cp:lastModifiedBy>Alekseevna</cp:lastModifiedBy>
  <cp:revision>36</cp:revision>
  <dcterms:created xsi:type="dcterms:W3CDTF">2015-02-16T09:11:27Z</dcterms:created>
  <dcterms:modified xsi:type="dcterms:W3CDTF">2016-02-03T11:49:58Z</dcterms:modified>
</cp:coreProperties>
</file>