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2ECE-6119-4C50-B18B-3331A51F3C3C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6560-5092-41A9-9090-6E8180987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2ECE-6119-4C50-B18B-3331A51F3C3C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6560-5092-41A9-9090-6E8180987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2ECE-6119-4C50-B18B-3331A51F3C3C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6560-5092-41A9-9090-6E8180987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2ECE-6119-4C50-B18B-3331A51F3C3C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6560-5092-41A9-9090-6E8180987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2ECE-6119-4C50-B18B-3331A51F3C3C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6560-5092-41A9-9090-6E8180987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2ECE-6119-4C50-B18B-3331A51F3C3C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6560-5092-41A9-9090-6E8180987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2ECE-6119-4C50-B18B-3331A51F3C3C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6560-5092-41A9-9090-6E8180987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2ECE-6119-4C50-B18B-3331A51F3C3C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6560-5092-41A9-9090-6E8180987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2ECE-6119-4C50-B18B-3331A51F3C3C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6560-5092-41A9-9090-6E8180987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2ECE-6119-4C50-B18B-3331A51F3C3C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6560-5092-41A9-9090-6E8180987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2ECE-6119-4C50-B18B-3331A51F3C3C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6560-5092-41A9-9090-6E818098701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4012ECE-6119-4C50-B18B-3331A51F3C3C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7A76560-5092-41A9-9090-6E8180987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908720"/>
            <a:ext cx="7252320" cy="18943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Проект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«Мое генеалогическое древо»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3571876"/>
            <a:ext cx="7117180" cy="2065784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Автор: ученик 2 класса Г Иванов Андрей</a:t>
            </a:r>
            <a:endParaRPr lang="ru-RU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Руководитель: учитель высшей категории </a:t>
            </a:r>
            <a:endParaRPr lang="ru-RU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Шашкова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Марина Вячеславовна</a:t>
            </a:r>
            <a:endParaRPr lang="ru-RU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3735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142976" y="1500174"/>
            <a:ext cx="7056784" cy="4171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Цель: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 расширение представлений детей об истории семьи, родословной, семейных традициях.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Задачи: 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Расширять знания о ближайшем семейном окружении.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Воспитывать любовь и уважение к членам семьи.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Составить генеалогическое древо семьи, используя помощь родителей и ближайших родственников.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619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556792"/>
            <a:ext cx="633670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effectLst/>
                <a:latin typeface="Times New Roman"/>
                <a:ea typeface="Calibri"/>
                <a:cs typeface="Times New Roman"/>
              </a:rPr>
              <a:t>Тип проекта: 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информационно-исследовательский,  краткосрочный</a:t>
            </a:r>
            <a:endParaRPr lang="ru-RU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effectLst/>
                <a:latin typeface="Times New Roman"/>
                <a:ea typeface="Calibri"/>
                <a:cs typeface="Times New Roman"/>
              </a:rPr>
              <a:t>Объект исследования: 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семья ученика</a:t>
            </a:r>
            <a:endParaRPr lang="ru-RU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effectLst/>
                <a:latin typeface="Times New Roman"/>
                <a:ea typeface="Calibri"/>
                <a:cs typeface="Times New Roman"/>
              </a:rPr>
              <a:t>Форма работы: 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индивидуальная</a:t>
            </a:r>
            <a:endParaRPr lang="ru-RU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effectLst/>
                <a:latin typeface="Times New Roman"/>
                <a:ea typeface="Calibri"/>
                <a:cs typeface="Times New Roman"/>
              </a:rPr>
              <a:t>Сроки реализации: 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3-4 урока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582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836712"/>
            <a:ext cx="6480720" cy="4596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При построении родословной я выбрал восходящее древо.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Составлять его было трудно, но интересно. Родословное древо - теперь предмет гордости нашей семьи. 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  Вместе с мамой я собирал информацию о своих предках, записывал  их фамилии, имена и отчества; узнавал, когда и где они жили, чем занимались. Узнал очень много интересных фактов из жизни моих родственников.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078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1724"/>
            <a:ext cx="1713124" cy="228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251142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7977"/>
            <a:ext cx="2384425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24944"/>
            <a:ext cx="2158171" cy="324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6188" y="1429401"/>
            <a:ext cx="3481387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01008"/>
            <a:ext cx="2054225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031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15616" y="1268760"/>
            <a:ext cx="6912768" cy="4171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ffectLst/>
                <a:latin typeface="Times New Roman"/>
                <a:ea typeface="Times New Roman"/>
                <a:cs typeface="Times New Roman"/>
              </a:rPr>
              <a:t>Вывод исследовательской работы.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 Изучение родословной – это настоящее исследование. Изучая историю своего рода, своей семьи, я узнал много нового, интересного о жизни и исторических событиях, соответствующих каждому поколению. Я совершил увлекательное путешествие в далекое прошлое.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      Я думаю, чтобы любить свою семью, своих предков, надо знать историю рода, ее радостные и 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842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24</TotalTime>
  <Words>109</Words>
  <Application>Microsoft Office PowerPoint</Application>
  <PresentationFormat>Экран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Spring</vt:lpstr>
      <vt:lpstr>Проект  «Мое генеалогическое древо»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«Мое генеалогическое дерево»</dc:title>
  <dc:creator>user</dc:creator>
  <cp:lastModifiedBy>учитель</cp:lastModifiedBy>
  <cp:revision>4</cp:revision>
  <dcterms:created xsi:type="dcterms:W3CDTF">2016-01-12T11:51:39Z</dcterms:created>
  <dcterms:modified xsi:type="dcterms:W3CDTF">2016-02-04T09:09:06Z</dcterms:modified>
</cp:coreProperties>
</file>