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1" r:id="rId3"/>
    <p:sldId id="270" r:id="rId4"/>
    <p:sldId id="265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A4C9B-99FD-470A-B0FD-AD39CF86FA41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5F565-0EA8-4487-8B6B-75A80941F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57166"/>
            <a:ext cx="8062912" cy="2928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русского языка в 4 классе.</a:t>
            </a:r>
            <a:br>
              <a:rPr lang="ru-RU" dirty="0" smtClean="0"/>
            </a:br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75048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Правописание безударных окончаний имен прилагательных мужского рода  в творительном и предложном падежах.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Учитель  </a:t>
            </a:r>
            <a:r>
              <a:rPr lang="ru-RU" b="1" dirty="0" err="1" smtClean="0"/>
              <a:t>Такиулина</a:t>
            </a:r>
            <a:r>
              <a:rPr lang="ru-RU" b="1" dirty="0" smtClean="0"/>
              <a:t> М.А.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77\Downloads\4J4W3d2A9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571768"/>
          </a:xfrm>
        </p:spPr>
        <p:txBody>
          <a:bodyPr>
            <a:normAutofit/>
          </a:bodyPr>
          <a:lstStyle/>
          <a:p>
            <a:r>
              <a:rPr lang="ru-RU" b="1" dirty="0" smtClean="0"/>
              <a:t>…Существительное с прилагательным живут на редкость дружно…</a:t>
            </a:r>
            <a:endParaRPr lang="ru-RU" b="1" dirty="0"/>
          </a:p>
        </p:txBody>
      </p:sp>
      <p:pic>
        <p:nvPicPr>
          <p:cNvPr id="1026" name="Picture 2" descr="C:\Users\777\Downloads\02_voor_elka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357562"/>
            <a:ext cx="3000396" cy="309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613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 </a:t>
            </a:r>
            <a:r>
              <a:rPr lang="ru-RU" sz="2800" b="1" dirty="0" err="1" smtClean="0"/>
              <a:t>весенн</a:t>
            </a:r>
            <a:r>
              <a:rPr lang="ru-RU" sz="2800" b="1" dirty="0" smtClean="0"/>
              <a:t>.. воздухе             в </a:t>
            </a:r>
            <a:r>
              <a:rPr lang="ru-RU" sz="2800" b="1" dirty="0" err="1" smtClean="0"/>
              <a:t>син</a:t>
            </a:r>
            <a:r>
              <a:rPr lang="ru-RU" sz="2800" b="1" dirty="0" smtClean="0"/>
              <a:t>.. небе</a:t>
            </a:r>
            <a:br>
              <a:rPr lang="ru-RU" sz="2800" b="1" dirty="0" smtClean="0"/>
            </a:br>
            <a:r>
              <a:rPr lang="ru-RU" sz="2800" b="1" dirty="0" err="1" smtClean="0"/>
              <a:t>весенн</a:t>
            </a:r>
            <a:r>
              <a:rPr lang="ru-RU" sz="2800" b="1" dirty="0" smtClean="0"/>
              <a:t>.. воздухом             под </a:t>
            </a:r>
            <a:r>
              <a:rPr lang="ru-RU" sz="2800" b="1" dirty="0" err="1" smtClean="0"/>
              <a:t>син</a:t>
            </a:r>
            <a:r>
              <a:rPr lang="ru-RU" sz="2800" b="1" dirty="0" smtClean="0"/>
              <a:t>.. небом</a:t>
            </a:r>
            <a:endParaRPr lang="ru-RU" sz="2800" b="1" dirty="0"/>
          </a:p>
        </p:txBody>
      </p:sp>
      <p:pic>
        <p:nvPicPr>
          <p:cNvPr id="1026" name="Picture 2" descr="C:\Users\777\Downloads\80369290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5929354" cy="4025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761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1 уровень.</a:t>
            </a:r>
          </a:p>
          <a:p>
            <a:pPr>
              <a:buNone/>
            </a:pPr>
            <a:r>
              <a:rPr lang="ru-RU" sz="2400" b="1" dirty="0" smtClean="0"/>
              <a:t>в ( каком?) глубок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sz="2400" b="1" dirty="0" smtClean="0"/>
              <a:t> овраге -П.п.</a:t>
            </a:r>
          </a:p>
          <a:p>
            <a:pPr>
              <a:buNone/>
            </a:pPr>
            <a:r>
              <a:rPr lang="ru-RU" sz="2400" b="1" dirty="0" smtClean="0"/>
              <a:t>за ( каким?) колюч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/>
              <a:t> кустарником -Т.п.</a:t>
            </a:r>
          </a:p>
          <a:p>
            <a:pPr>
              <a:buNone/>
            </a:pPr>
            <a:r>
              <a:rPr lang="ru-RU" sz="2400" b="1" dirty="0" smtClean="0"/>
              <a:t>со ( каким?) сладк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/>
              <a:t> пирожком –Т.п.</a:t>
            </a:r>
          </a:p>
          <a:p>
            <a:pPr>
              <a:buNone/>
            </a:pPr>
            <a:r>
              <a:rPr lang="ru-RU" sz="2400" b="1" dirty="0" smtClean="0"/>
              <a:t>о (каком?) сказочн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sz="2400" b="1" dirty="0" smtClean="0"/>
              <a:t> персонаже –П.п.</a:t>
            </a:r>
          </a:p>
          <a:p>
            <a:pPr>
              <a:buNone/>
            </a:pPr>
            <a:r>
              <a:rPr lang="ru-RU" sz="2400" b="1" dirty="0" smtClean="0"/>
              <a:t>под ( каким?) высок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/>
              <a:t> мостом –Т.П.</a:t>
            </a:r>
          </a:p>
          <a:p>
            <a:pPr>
              <a:buNone/>
            </a:pPr>
            <a:r>
              <a:rPr lang="ru-RU" sz="2400" b="1" dirty="0" smtClean="0"/>
              <a:t>  </a:t>
            </a:r>
          </a:p>
          <a:p>
            <a:pPr>
              <a:buNone/>
            </a:pPr>
            <a:r>
              <a:rPr lang="ru-RU" sz="2400" b="1" dirty="0" smtClean="0"/>
              <a:t>  2 уровень.</a:t>
            </a:r>
          </a:p>
          <a:p>
            <a:pPr>
              <a:buNone/>
            </a:pPr>
            <a:r>
              <a:rPr lang="ru-RU" sz="2400" b="1" smtClean="0"/>
              <a:t>     </a:t>
            </a:r>
            <a:r>
              <a:rPr lang="ru-RU" sz="2400" b="1" dirty="0" smtClean="0"/>
              <a:t>Ученики писали сочинение о </a:t>
            </a:r>
            <a:r>
              <a:rPr lang="ru-RU" sz="2400" b="1" smtClean="0"/>
              <a:t>главн</a:t>
            </a:r>
            <a:r>
              <a:rPr lang="ru-RU" sz="2400" b="1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sz="2400" b="1" smtClean="0"/>
              <a:t> герое произведения</a:t>
            </a:r>
            <a:r>
              <a:rPr lang="ru-RU" sz="2400" b="1" dirty="0" smtClean="0"/>
              <a:t>. Ранн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/>
              <a:t> утром группа туристов добралась до опушки. Поздн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/>
              <a:t> вечером с неба посыпалась снежная крупа.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Самооценка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 уровень.</a:t>
            </a:r>
          </a:p>
          <a:p>
            <a:pPr>
              <a:buNone/>
            </a:pPr>
            <a:r>
              <a:rPr lang="ru-RU" sz="2000" b="1" dirty="0" smtClean="0"/>
              <a:t>2 балла- верно поставлены вопросы ко всем прилагательным, верно определены все падежи имен прилагательных.</a:t>
            </a:r>
          </a:p>
          <a:p>
            <a:pPr>
              <a:buNone/>
            </a:pPr>
            <a:r>
              <a:rPr lang="ru-RU" sz="2000" b="1" dirty="0" smtClean="0"/>
              <a:t>1 балл- допущено 1-2 ошибки при постановке вопросов и определении падежей.</a:t>
            </a:r>
          </a:p>
          <a:p>
            <a:pPr>
              <a:buNone/>
            </a:pPr>
            <a:r>
              <a:rPr lang="ru-RU" sz="2000" b="1" dirty="0" smtClean="0"/>
              <a:t>0 баллов- допущено более 2 ошибок при постановке вопросов и определении падежей.</a:t>
            </a:r>
            <a:endParaRPr lang="ru-RU" sz="2000" b="1" dirty="0"/>
          </a:p>
        </p:txBody>
      </p:sp>
      <p:pic>
        <p:nvPicPr>
          <p:cNvPr id="1026" name="Picture 2" descr="C:\Users\777\Desktop\shutterstock_17282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572008"/>
            <a:ext cx="314327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Самооценка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 уровень.</a:t>
            </a:r>
          </a:p>
          <a:p>
            <a:pPr>
              <a:buNone/>
            </a:pPr>
            <a:r>
              <a:rPr lang="ru-RU" sz="2000" b="1" dirty="0" smtClean="0"/>
              <a:t>3 балла- верно выписаны все предложения и вставлены падежные окончания имен прилагательных.</a:t>
            </a:r>
          </a:p>
          <a:p>
            <a:pPr>
              <a:buNone/>
            </a:pPr>
            <a:r>
              <a:rPr lang="ru-RU" sz="2000" b="1" dirty="0" smtClean="0"/>
              <a:t>2 балла- допущена 1 ошибка в работе.</a:t>
            </a:r>
          </a:p>
          <a:p>
            <a:pPr>
              <a:buNone/>
            </a:pPr>
            <a:r>
              <a:rPr lang="ru-RU" sz="2000" b="1" dirty="0" smtClean="0"/>
              <a:t>1 балл- допущены 2 ошибки в работе.</a:t>
            </a:r>
          </a:p>
          <a:p>
            <a:pPr>
              <a:buNone/>
            </a:pPr>
            <a:r>
              <a:rPr lang="ru-RU" sz="2000" b="1" dirty="0" smtClean="0"/>
              <a:t>0 баллов- допущено более 2 ошибок </a:t>
            </a:r>
            <a:r>
              <a:rPr lang="ru-RU" sz="2400" b="1" dirty="0" smtClean="0"/>
              <a:t>в работе.</a:t>
            </a:r>
            <a:endParaRPr lang="ru-RU" sz="2400" b="1" dirty="0"/>
          </a:p>
        </p:txBody>
      </p:sp>
      <p:pic>
        <p:nvPicPr>
          <p:cNvPr id="1026" name="Picture 2" descr="C:\Users\777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357694"/>
            <a:ext cx="307183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Багаж, апрель, декабрь. путешествие, аромат.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об ароматн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ом </a:t>
            </a:r>
            <a:r>
              <a:rPr lang="ru-RU" b="1" dirty="0" smtClean="0"/>
              <a:t>цветке- П.п.</a:t>
            </a:r>
          </a:p>
          <a:p>
            <a:pPr>
              <a:buNone/>
            </a:pPr>
            <a:r>
              <a:rPr lang="ru-RU" b="1" dirty="0" smtClean="0"/>
              <a:t>с декабрьск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им </a:t>
            </a:r>
            <a:r>
              <a:rPr lang="ru-RU" b="1" dirty="0" smtClean="0"/>
              <a:t>морозом -Т.п.</a:t>
            </a:r>
          </a:p>
          <a:p>
            <a:pPr>
              <a:buNone/>
            </a:pPr>
            <a:r>
              <a:rPr lang="ru-RU" b="1" dirty="0" smtClean="0"/>
              <a:t>в багажн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b="1" dirty="0" smtClean="0"/>
              <a:t> отделении –П.п.</a:t>
            </a:r>
          </a:p>
          <a:p>
            <a:pPr>
              <a:buNone/>
            </a:pPr>
            <a:r>
              <a:rPr lang="ru-RU" b="1" dirty="0" smtClean="0"/>
              <a:t>о декабрьск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b="1" dirty="0" smtClean="0"/>
              <a:t> снеге –П.п.</a:t>
            </a:r>
          </a:p>
          <a:p>
            <a:pPr>
              <a:buNone/>
            </a:pPr>
            <a:r>
              <a:rPr lang="ru-RU" b="1" dirty="0" smtClean="0"/>
              <a:t>с апрельск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b="1" dirty="0" smtClean="0"/>
              <a:t> ветром – Т.п.</a:t>
            </a:r>
          </a:p>
          <a:p>
            <a:pPr>
              <a:buNone/>
            </a:pPr>
            <a:r>
              <a:rPr lang="ru-RU" b="1" dirty="0" smtClean="0"/>
              <a:t>о далек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ом</a:t>
            </a:r>
            <a:r>
              <a:rPr lang="ru-RU" b="1" dirty="0" smtClean="0"/>
              <a:t> путешествии –П.п.</a:t>
            </a:r>
          </a:p>
          <a:p>
            <a:pPr>
              <a:buNone/>
            </a:pPr>
            <a:r>
              <a:rPr lang="ru-RU" b="1" dirty="0" smtClean="0"/>
              <a:t>с далек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b="1" dirty="0" smtClean="0"/>
              <a:t> другом –Т.п.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Самооценка результатов.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3 балла- верно составлены словосочетания, записаны падежные окончания и определены падежи имен прилагательных.</a:t>
            </a:r>
          </a:p>
          <a:p>
            <a:pPr>
              <a:buNone/>
            </a:pPr>
            <a:r>
              <a:rPr lang="ru-RU" sz="2000" b="1" dirty="0" smtClean="0"/>
              <a:t>2 балла- допущена 1 ошибка при выполнении работы.</a:t>
            </a:r>
          </a:p>
          <a:p>
            <a:pPr>
              <a:buNone/>
            </a:pPr>
            <a:r>
              <a:rPr lang="ru-RU" sz="2000" b="1" dirty="0" smtClean="0"/>
              <a:t>1 балл- допущены 2 ошибки при выполнении работы.</a:t>
            </a:r>
          </a:p>
          <a:p>
            <a:pPr>
              <a:buNone/>
            </a:pPr>
            <a:r>
              <a:rPr lang="ru-RU" sz="2000" b="1" dirty="0" smtClean="0"/>
              <a:t>0 баллов- допущено более 2 ошибок при выполнении работы.</a:t>
            </a:r>
          </a:p>
          <a:p>
            <a:pPr>
              <a:buNone/>
            </a:pPr>
            <a:r>
              <a:rPr lang="ru-RU" sz="2000" b="1" dirty="0" smtClean="0"/>
              <a:t>Плюс 2 балла- за активную личную помощь при выполнении задания.</a:t>
            </a:r>
            <a:endParaRPr lang="ru-RU" sz="2000" b="1" dirty="0"/>
          </a:p>
        </p:txBody>
      </p:sp>
      <p:pic>
        <p:nvPicPr>
          <p:cNvPr id="1026" name="Picture 2" descr="C:\Users\777\Desktop\413376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429132"/>
            <a:ext cx="3571868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Итоговые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10-12 баллов- вы отлично усвоили данную тему, были активны на уроке, успешно работали в сотрудничестве с одноклассниками.</a:t>
            </a:r>
          </a:p>
          <a:p>
            <a:pPr>
              <a:buNone/>
            </a:pPr>
            <a:r>
              <a:rPr lang="ru-RU" sz="2000" b="1" dirty="0" smtClean="0"/>
              <a:t>6-8 баллов- вы усвоили данную тему, успешно работали на уроке, допуская единичные ошибки.</a:t>
            </a:r>
          </a:p>
          <a:p>
            <a:pPr>
              <a:buNone/>
            </a:pPr>
            <a:r>
              <a:rPr lang="ru-RU" sz="2000" b="1" dirty="0" smtClean="0"/>
              <a:t>2-4 балла- тема вами усвоена слабо, допускались многочисленные ошибки при выполнении заданий, необходима дополнительная работа по </a:t>
            </a:r>
            <a:r>
              <a:rPr lang="ru-RU" sz="2000" b="1" smtClean="0"/>
              <a:t>усвоению данной темы.</a:t>
            </a:r>
            <a:endParaRPr lang="ru-RU" sz="2000" b="1" dirty="0"/>
          </a:p>
        </p:txBody>
      </p:sp>
      <p:pic>
        <p:nvPicPr>
          <p:cNvPr id="1026" name="Picture 2" descr="C:\Users\777\Desktop\emoticons-happy-s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357694"/>
            <a:ext cx="4929222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377</Words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Урок русского языка в 4 классе. Тема урока</vt:lpstr>
      <vt:lpstr>…Существительное с прилагательным живут на редкость дружно…</vt:lpstr>
      <vt:lpstr>о весенн.. воздухе             в син.. небе весенн.. воздухом             под син.. небом</vt:lpstr>
      <vt:lpstr>Слайд 4</vt:lpstr>
      <vt:lpstr>Самооценка результатов</vt:lpstr>
      <vt:lpstr>Самооценка результатов</vt:lpstr>
      <vt:lpstr>Багаж, апрель, декабрь. путешествие, аромат.</vt:lpstr>
      <vt:lpstr>Самооценка результатов.</vt:lpstr>
      <vt:lpstr>Итоговые результаты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Тема </dc:title>
  <dc:creator>777</dc:creator>
  <cp:lastModifiedBy>777</cp:lastModifiedBy>
  <cp:revision>27</cp:revision>
  <dcterms:created xsi:type="dcterms:W3CDTF">2016-01-27T20:39:18Z</dcterms:created>
  <dcterms:modified xsi:type="dcterms:W3CDTF">2016-01-29T08:08:07Z</dcterms:modified>
</cp:coreProperties>
</file>