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CA133B-797D-4636-BCE7-04C542B3AA4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792CD6-26DA-4CC4-8A1D-B98B613A28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0" dirty="0" smtClean="0">
                <a:solidFill>
                  <a:srgbClr val="FFC000"/>
                </a:solidFill>
              </a:rPr>
              <a:t>Исторические памятники Новгорода и окрестностей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8071048" cy="19442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Тройнова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Виктория Борисовна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ГОБОУ ЦППРК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 Новгород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104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преданию, основан в 1030 году князем Ярославом Мудрым. Ярослав Владимирович в святом крещении носил имя Георгий; в русском языке последнее обычно имело форму «Юрий», откуда и пошло название монастыря.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летописное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упоминание относится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1119 году.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юрьев монастырь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021878"/>
            <a:ext cx="3858991" cy="3413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</a:rPr>
              <a:t>Па́мятник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</a:rPr>
              <a:t>«Тысячеле́тие Росси́и»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108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2944102" cy="443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920085"/>
            <a:ext cx="4618856" cy="4434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монумент, воздвигнутый в Великом Новгороде в 1862 году в честь тысячелетнего юбилея легендарного призвания варягов на Русь. Авторами проекта памятника являются скульпторы Михаил Микешин, Иван Шредер и архитектор Виктор Гартман. Памятник находится в новгородском детинце, напротив Софийского собора и бывшего здания Присутственных мест.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Новгородский </a:t>
            </a:r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дети́нец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детине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848872" cy="5160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219256" cy="46541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sz="3200" dirty="0" smtClean="0">
                <a:solidFill>
                  <a:srgbClr val="002060"/>
                </a:solidFill>
              </a:rPr>
              <a:t>Новгородский кремль — крепость Великого Новгорода. Детинец расположен на левом берегу реки Волхов. Первое летописное упоминание о нём относится к 1044 году. Является памятником архитектуры федерального значения, охраняется государством. Новгородский детинец как часть исторического центра Великого Новгорода входит в список всемирного наследия ЮНЕСКО.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5533224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rgbClr val="002060"/>
                </a:solidFill>
              </a:rPr>
              <a:t>Детинец стоит на холме,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расположенном над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уровнем Волхова на высоте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10 м. Имеет форму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неправильного овала,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вытянутого с юга на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север и несколько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вогнутого с прибрежной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стороны.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Наружный периметр его стен 1487 м, наибольшая длина с севера на юг 565 м, ширина с запада на восток 220 м. Общая площадь внутри стен 12,1 га.</a:t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Детинец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667073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Ярославово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Дворище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ярославово двор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002" y="1838793"/>
            <a:ext cx="6767382" cy="44858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Яросла́вово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Двори́ще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Торг — исторический архитектурный комплекс на Торговой стороне Великого Новгорода.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Ярославово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дворище получило своё название по имени князя Ярослава, прозванного позже Мудрым.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русских летописях Ярославов двор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известен также именем «Княжого двора».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Ярославовом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Дворище находилась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мест вечевых собраний.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также мнение, что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собиравшееся там вече являлось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широким народным собранием,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узким советов нескольких сот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знатнейших представителей,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«300 золотых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поясов». 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12 школа\Самообразование\3кл окр мир\исторические памятники Новгорода\ярослав мудрый.jpg"/>
          <p:cNvPicPr/>
          <p:nvPr/>
        </p:nvPicPr>
        <p:blipFill>
          <a:blip r:embed="rId2" cstate="print"/>
          <a:srcRect b="11176"/>
          <a:stretch>
            <a:fillRect/>
          </a:stretch>
        </p:blipFill>
        <p:spPr bwMode="auto">
          <a:xfrm>
            <a:off x="6156176" y="2852936"/>
            <a:ext cx="2633304" cy="354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029168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Зверин монастырь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Точная дата возникновения монастыря неизвестна. Первое упоминание о деревянной церкви Покрова в Зверином монастыре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относится к 1148 году.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год 27 июня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была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«зажжена от грома»,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есть сгорела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удара молнии.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верин монасты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42203"/>
            <a:ext cx="4680519" cy="351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Зве́рин-Покро́вский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монастырь — в прошлом женский монастырь Русской Православной церкви в Великом Новгороде. Расположен на левом берегу Волхова,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недалеко от места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впадения в него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реки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Гзень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бывший вход в зверин монасты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906942"/>
            <a:ext cx="4652888" cy="3489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33224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Свя́то-Ю́рьев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монасты́рь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один из древнейших монастырей России. В прошлом — духовный центр Новгородской республики, ныне — действующий мужской монастырь Русской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Православной Церкви.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в 5 км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Великого Новгорода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берегу реки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Волхов вблизи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озера Ильмень.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юрьев монастыр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559550" cy="3135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100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Исторические памятники Новгорода и окрестностей </vt:lpstr>
      <vt:lpstr>Па́мятник  «Тысячеле́тие Росси́и»</vt:lpstr>
      <vt:lpstr>Новгородский дети́нец  </vt:lpstr>
      <vt:lpstr>Детинец стоит на холме,  расположенном над  уровнем Волхова на высоте  10 м. Имеет форму  неправильного овала,  вытянутого с юга на  север и несколько  вогнутого с прибрежной  стороны.  Наружный периметр его стен 1487 м, наибольшая длина с севера на юг 565 м, ширина с запада на восток 220 м. Общая площадь внутри стен 12,1 га. </vt:lpstr>
      <vt:lpstr>Ярославово Дворище </vt:lpstr>
      <vt:lpstr>Яросла́вово Двори́ще и Торг — исторический архитектурный комплекс на Торговой стороне Великого Новгорода. Ярославово дворище получило своё название по имени князя Ярослава, прозванного позже Мудрым. В русских летописях Ярославов двор  известен также именем «Княжого двора». На Ярославовом Дворище находилась  одно из мест вечевых собраний. Существует также мнение, что  собиравшееся там вече являлось  не широким народным собранием,  а узким советов нескольких сот  знатнейших представителей,  «300 золотых поясов». </vt:lpstr>
      <vt:lpstr>Зверин монастырь Точная дата возникновения монастыря неизвестна. Первое упоминание о деревянной церкви Покрова в Зверином монастыре  относится к 1148 году.  В этот год 27 июня  она была  «зажжена от грома»,  то есть сгорела  от удара молнии. </vt:lpstr>
      <vt:lpstr>Зве́рин-Покро́вский монастырь — в прошлом женский монастырь Русской Православной церкви в Великом Новгороде. Расположен на левом берегу Волхова,  недалеко от места впадения в него реки Гзень.</vt:lpstr>
      <vt:lpstr>Свя́то-Ю́рьев монасты́рь  — один из древнейших монастырей России. В прошлом — духовный центр Новгородской республики, ныне — действующий мужской монастырь Русской  Православной Церкви.  Находится в 5 км  от Великого Новгорода  на берегу реки  Волхов вблизи  озера Ильмень. </vt:lpstr>
      <vt:lpstr>По преданию, основан в 1030 году князем Ярославом Мудрым. Ярослав Владимирович в святом крещении носил имя Георгий; в русском языке последнее обычно имело форму «Юрий», откуда и пошло название монастыря.  Первое летописное  упоминание относится  к 1119 году.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памятники Новгорода и окрестностей</dc:title>
  <dc:creator>Тамара</dc:creator>
  <cp:lastModifiedBy>Тамара</cp:lastModifiedBy>
  <cp:revision>28</cp:revision>
  <dcterms:created xsi:type="dcterms:W3CDTF">2013-08-08T11:36:37Z</dcterms:created>
  <dcterms:modified xsi:type="dcterms:W3CDTF">2016-02-03T19:02:50Z</dcterms:modified>
</cp:coreProperties>
</file>