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8" r:id="rId3"/>
    <p:sldId id="260" r:id="rId4"/>
    <p:sldId id="277" r:id="rId5"/>
    <p:sldId id="268" r:id="rId6"/>
    <p:sldId id="269" r:id="rId7"/>
    <p:sldId id="271" r:id="rId8"/>
    <p:sldId id="272" r:id="rId9"/>
    <p:sldId id="273" r:id="rId10"/>
    <p:sldId id="274" r:id="rId11"/>
    <p:sldId id="275" r:id="rId12"/>
    <p:sldId id="278" r:id="rId13"/>
    <p:sldId id="280" r:id="rId14"/>
    <p:sldId id="281" r:id="rId15"/>
    <p:sldId id="282" r:id="rId16"/>
    <p:sldId id="28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81D691-104F-42A0-9E29-A88986A17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19C11-CE14-48FB-BFDD-85BC448D1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EF02F-2424-4F46-A553-183582979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C637A-4BE2-4337-89CF-29B99DF4C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8927D-C2E1-44EA-8EB9-5DF84EDA9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C5FAE-EB00-4758-9AB7-CE55989931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EB83F-5CF1-4748-A88A-BE34F727E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00DDB-D919-4934-96A3-FB2D6C179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23011-B9D9-41D6-BBAD-6DF80D8AC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4BA8B-C179-4CA9-86F0-1A9D67116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70F8D-A94E-46E5-BA92-DFE39BB1E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51356A0-B044-47DF-865B-DF3901B4E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5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5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5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9" grpId="0"/>
      <p:bldP spid="24591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5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5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5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5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5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5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5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2%D0%BB%D0%B0%D0%B4%D0%B8%D0%B2%D0%BE%D1%81%D1%82%D0%BE%D0%BA" TargetMode="External"/><Relationship Id="rId2" Type="http://schemas.openxmlformats.org/officeDocument/2006/relationships/hyperlink" Target="http://ru.wikipedia.org/wiki/2000_%D0%B3%D0%BE%D0%B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ru.wikipedia.org/wiki/2001_%D0%B3%D0%BE%D0%B4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7772400" cy="1920875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b="0" i="1" smtClean="0"/>
              <a:t>Презентация «Амурский </a:t>
            </a:r>
            <a:r>
              <a:rPr lang="ru-RU" sz="8000" b="0" i="1" dirty="0" smtClean="0"/>
              <a:t>тигр»</a:t>
            </a:r>
          </a:p>
        </p:txBody>
      </p:sp>
      <p:pic>
        <p:nvPicPr>
          <p:cNvPr id="4" name="Picture 4" descr="a_tig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438400"/>
            <a:ext cx="4953000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Образ  жизни амурского тигра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352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/>
              <a:t>Из-за недостатка пищи тигр ест рыбу, мышей, лягушек, саранчу и даже плоды растений, часто нападает на домашний скот. Может оставаться без пищи несколько дней.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smtClean="0"/>
          </a:p>
        </p:txBody>
      </p:sp>
      <p:pic>
        <p:nvPicPr>
          <p:cNvPr id="22532" name="Picture 4" descr="399px-Tigergebi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374775"/>
            <a:ext cx="4724400" cy="548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c931c2c6f2a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81000"/>
            <a:ext cx="657261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25604" name="Picture 4" descr="n20091116_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31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mdv000335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33400"/>
            <a:ext cx="5486400" cy="6017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3810000" cy="670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      В России проводится ежегодный праздник-акция под названием «День тигра». Впервые, он стал отмечаться в </a:t>
            </a:r>
            <a:r>
              <a:rPr lang="ru-RU" sz="2400" dirty="0" smtClean="0">
                <a:hlinkClick r:id="rId2" tooltip="2000 год"/>
              </a:rPr>
              <a:t>2000 году</a:t>
            </a:r>
            <a:r>
              <a:rPr lang="ru-RU" sz="2400" dirty="0" smtClean="0"/>
              <a:t> во </a:t>
            </a:r>
            <a:r>
              <a:rPr lang="ru-RU" sz="2400" dirty="0" smtClean="0">
                <a:hlinkClick r:id="rId3" tooltip="Владивосток"/>
              </a:rPr>
              <a:t>Владивостоке</a:t>
            </a:r>
            <a:r>
              <a:rPr lang="ru-RU" sz="2400" dirty="0" smtClean="0"/>
              <a:t>.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     В </a:t>
            </a:r>
            <a:r>
              <a:rPr lang="ru-RU" sz="2400" dirty="0" smtClean="0">
                <a:hlinkClick r:id="rId4" tooltip="2001 год"/>
              </a:rPr>
              <a:t>2001 году</a:t>
            </a:r>
            <a:r>
              <a:rPr lang="ru-RU" sz="2400" dirty="0" smtClean="0"/>
              <a:t> глава администрации Владивостока подписал постановление о проведении праздника ежегодно в четвертое воскресенье сентября.</a:t>
            </a:r>
          </a:p>
        </p:txBody>
      </p:sp>
      <p:pic>
        <p:nvPicPr>
          <p:cNvPr id="28675" name="Picture 4" descr="siberieatigrisaltaica_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7588" y="1142984"/>
            <a:ext cx="528641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"/>
            <a:ext cx="4267200" cy="647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Эй, не стойте слишком близко!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Я тигрёнок, а не киска!</a:t>
            </a:r>
          </a:p>
        </p:txBody>
      </p:sp>
      <p:pic>
        <p:nvPicPr>
          <p:cNvPr id="29699" name="Picture 4" descr="siberieatigrisaltaica_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600200"/>
            <a:ext cx="4876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31748" name="Picture 4" descr="0_5b5a_2be4c480_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81000"/>
            <a:ext cx="7858180" cy="5691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81000"/>
            <a:ext cx="4389438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50520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dirty="0" smtClean="0"/>
              <a:t>Места обитания  амурского тигра. </a:t>
            </a:r>
          </a:p>
        </p:txBody>
      </p:sp>
      <p:pic>
        <p:nvPicPr>
          <p:cNvPr id="7172" name="Picture 4" descr="tiger_30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0"/>
            <a:ext cx="5257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278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371600"/>
            <a:ext cx="539115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Красная книга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амурский тигр живет в снегах, самый северный и самый крупный из тигров. Вес тигра больше 300 кг, он может развить скорость до 50 км в час. Тело очень гибкое, голова округлая, густая шерсть светлого окраса. На брюхе 5-ти сантиметровый  слой жира, который спасает его от леденящего ветра и сильных морозов. Тигр различает цвета, а ночью видит в 5 раз лучше, чем человек.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Амурский тигр занесен в Красную книгу с 1947 года. </a:t>
            </a:r>
          </a:p>
        </p:txBody>
      </p:sp>
      <p:pic>
        <p:nvPicPr>
          <p:cNvPr id="16387" name="Picture 4" descr="n20091116_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752600"/>
            <a:ext cx="67056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mdv000340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0"/>
            <a:ext cx="5867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-34636" y="381000"/>
            <a:ext cx="3050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Тигриные следы на берёзе</a:t>
            </a:r>
            <a:endParaRPr lang="ru-RU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Образ  жизни амурского тигра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581400" cy="5029200"/>
          </a:xfrm>
        </p:spPr>
        <p:txBody>
          <a:bodyPr/>
          <a:lstStyle/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r>
              <a:rPr lang="ru-RU" sz="2000" dirty="0" smtClean="0"/>
              <a:t>Самцы ведут одиночную жизнь, самки часто встречаются группами.  </a:t>
            </a:r>
          </a:p>
          <a:p>
            <a:pPr eaLnBrk="1" hangingPunct="1">
              <a:defRPr/>
            </a:pPr>
            <a:r>
              <a:rPr lang="ru-RU" sz="2000" dirty="0" smtClean="0"/>
              <a:t>У тигрицы рождается 3-4 слепых детеныша, глаза открываются через 9 дней, мать кормит их молоком.</a:t>
            </a:r>
            <a:r>
              <a:rPr lang="ru-RU" dirty="0" smtClean="0"/>
              <a:t> </a:t>
            </a:r>
          </a:p>
        </p:txBody>
      </p:sp>
      <p:pic>
        <p:nvPicPr>
          <p:cNvPr id="20484" name="Picture 4" descr="Attach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371600"/>
            <a:ext cx="5334000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Образ  жизни амурского тигра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В 6 месяцев тигрята выходят на охоту вместе с матерью. Во время охоты, тигр ударом лапы убивает лошадь, делает 5-ти метровые прыжки. Любимая пища – олени, дикие кабаны, козы, кабарга. Для нормального существования ему надо съедать 40 кг мяса, а за год – 80 копытных животных.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106</TotalTime>
  <Words>285</Words>
  <Application>Microsoft Office PowerPoint</Application>
  <PresentationFormat>Экран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Течение</vt:lpstr>
      <vt:lpstr>Презентация «Амурский тигр»</vt:lpstr>
      <vt:lpstr>Слайд 2</vt:lpstr>
      <vt:lpstr>Слайд 3</vt:lpstr>
      <vt:lpstr>Слайд 4</vt:lpstr>
      <vt:lpstr> Красная книга </vt:lpstr>
      <vt:lpstr>Амурский тигр занесен в Красную книгу с 1947 года. </vt:lpstr>
      <vt:lpstr>Слайд 7</vt:lpstr>
      <vt:lpstr>Образ  жизни амурского тигра</vt:lpstr>
      <vt:lpstr>Образ  жизни амурского тигра</vt:lpstr>
      <vt:lpstr>Образ  жизни амурского тигра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админ</cp:lastModifiedBy>
  <cp:revision>26</cp:revision>
  <cp:lastPrinted>1601-01-01T00:00:00Z</cp:lastPrinted>
  <dcterms:created xsi:type="dcterms:W3CDTF">1601-01-01T00:00:00Z</dcterms:created>
  <dcterms:modified xsi:type="dcterms:W3CDTF">2016-01-24T13:29:25Z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