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1" r:id="rId3"/>
    <p:sldId id="257" r:id="rId4"/>
    <p:sldId id="258" r:id="rId5"/>
    <p:sldId id="260" r:id="rId6"/>
    <p:sldId id="264" r:id="rId7"/>
    <p:sldId id="269" r:id="rId8"/>
    <p:sldId id="27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7085C6-46B6-41C6-B06E-528BA86AC2AF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BB3FC2-FCF2-44D1-839D-A22476B694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658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13D2D-232A-445D-B23B-4F7587A00860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C143-F06D-4396-8C38-BF8832597B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282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13D2D-232A-445D-B23B-4F7587A00860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C143-F06D-4396-8C38-BF8832597B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058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13D2D-232A-445D-B23B-4F7587A00860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C143-F06D-4396-8C38-BF8832597B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359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13D2D-232A-445D-B23B-4F7587A00860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C143-F06D-4396-8C38-BF8832597B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398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13D2D-232A-445D-B23B-4F7587A00860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C143-F06D-4396-8C38-BF8832597B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451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13D2D-232A-445D-B23B-4F7587A00860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C143-F06D-4396-8C38-BF8832597B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395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13D2D-232A-445D-B23B-4F7587A00860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C143-F06D-4396-8C38-BF8832597B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20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13D2D-232A-445D-B23B-4F7587A00860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C143-F06D-4396-8C38-BF8832597B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72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13D2D-232A-445D-B23B-4F7587A00860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C143-F06D-4396-8C38-BF8832597B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048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13D2D-232A-445D-B23B-4F7587A00860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C143-F06D-4396-8C38-BF8832597B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361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13D2D-232A-445D-B23B-4F7587A00860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C143-F06D-4396-8C38-BF8832597B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117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13D2D-232A-445D-B23B-4F7587A00860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8C143-F06D-4396-8C38-BF8832597B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510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ome\Documents\картинки для презентации\den_pobedy_str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98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358201"/>
            <a:ext cx="7620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редняя общеобразовательная школа №2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г.Турана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9532" y="1268760"/>
            <a:ext cx="8424936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Ветеран </a:t>
            </a: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Великой Отечественной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войны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48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Ящиков</a:t>
            </a:r>
          </a:p>
          <a:p>
            <a:pPr algn="ctr"/>
            <a:r>
              <a:rPr lang="ru-RU" sz="4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Павел Михайлович</a:t>
            </a:r>
            <a:endParaRPr lang="ru-RU" sz="48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" name="Picture 2" descr="C:\Users\Home\Desktop\ящиков\Ящиков Павел Михайлович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546" y="3933057"/>
            <a:ext cx="2052228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12160" y="5692328"/>
            <a:ext cx="27723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Выполнил: Карманов Рамзан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ученик 2 «б» класса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Руководитель: Кара-Сал Н.А.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04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395536" y="540867"/>
            <a:ext cx="83529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</a:p>
          <a:p>
            <a:pPr algn="just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зучить жизненный путь ветерана Великой Отечественной войны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Ящикова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П.М.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Задачи 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обрать воспоминания ветерана о войне;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запросить информацию из архива музея г. Турана;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обрать и изучить литературу;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систематизировать собранный материал.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08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Home\Documents\картинки для презентации\den_pobedy_str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Home\Desktop\ящиков\DSC_140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3" t="8706" r="17946" b="17557"/>
          <a:stretch/>
        </p:blipFill>
        <p:spPr bwMode="auto">
          <a:xfrm>
            <a:off x="5580112" y="476672"/>
            <a:ext cx="3020291" cy="50569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476672"/>
            <a:ext cx="504056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Ящиков Павел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Михайлович родился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19 июля 1926 года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Курагинском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районе Красноярского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края,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поселке Белый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Яр, в многодетной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семье.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Отец,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Ящиков Михаил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Иванович,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работал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колхозе чабаном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сторожем на складе.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Мать,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Ящикова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Таисия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Степановна,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работала в колхозе дояркой,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десятерых детей.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Павел Михайлович закончил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три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класса.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После окончания школы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будучи еще ребенком в военные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годы,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11 лет работал на полях в колхозе,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 призыва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армию.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39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Home\Documents\картинки для презентации\den_pobedy_str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4" y="-3154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83568" y="751344"/>
            <a:ext cx="756084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30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октября 1943 года из колхоза был призван в ряды Советских Вооруженных Сил.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Вначале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нес свою службу в учебном батальоне Еврейской области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Екатерина Никольск.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8 августа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1945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года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выполняя обещание, данное Ялте, Советский Союз объявил войну Японии. В то время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Япония и Германия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были союзниками.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Павла Михайловича отправили в город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Чаньчунь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Не дошли 30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километров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до Харбина. В то время в сентябре капитулировала пятая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Квантунская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армия. Они забрали японцев в плен и отправили в неизвестное направление. 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62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482233" y="404664"/>
            <a:ext cx="82089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Затем был переведен в г. Благовещенск, в школу командиров. После службы с г. Благовещенска был отправлен на первый Дальневосточный фронт 13 дивизии 34 полка под командованием командира дивизии генерала-майора Ибрагимова. Воевал в пехоте связистом-телефонистом, радистом. 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После войны в 1949 году мобилизовался и вернулся в родной поселок Красный Яр. Вернулся на работу в колхоз. 7 января 1950 году женился на Александре Андреевне. У них родились трое детей. 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в 1955 г. со своей семьей переехали жить в Туву, в с. Суш. Всю свою сознательную жизнь проработал в колхозе, откуда и ушел на заслуженный отдых. В настоящее время живет в г. Туране.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6605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516194" y="605903"/>
            <a:ext cx="820891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храбрость, стойкость и мужество, проявленные во время войны, награждён: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рденом Отечественной войны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степени, 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знаком «25 лет Победы в Великой Отечественной войне», «Фронтовик 1941-1945» ; 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Медалью Жукова, «За освоение целинных земель»;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Юбилейными медалями «Тридцать лет Победы в Великой отечественной войне 1941-1945 гг.», «Сорок лет Победы в Великой Отечественной войне 1941-1945 гг.»,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«70 лет Вооруженных сил СССР»,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«Пятьдесят лет Победы в Великой Отечественной войне 1941-1945 гг.», «60 лет Победы», «60 лет Победы в Великой Отечественной войне 1941-1945 гг.», «65 лет победы в Великой Отечественной войне 1941-1945 гг.», «100-летие единения Росси и Тувы и 100-летие основания г. Кызыла», «70 лет Победы в Великой Отечественной войне 1941-1945 гг.»;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Памятными медалями ЦК КПРФ «90 лет Великой Октябрьской Социалистической революции», «65 лет Победы над гитлеровской Германией в Великой Отечественной войне 1941-1945 гг.», «В ознаменование 130-летия со дня рождения И.В. Сталина», «90 лет советских вооруженных сил», «70 лет Великой Победы».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98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2195736" y="474587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семейного архива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171" name="Picture 3" descr="C:\Users\Home\Desktop\ящиков\DSC_14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524" y="843919"/>
            <a:ext cx="237626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42232" y="4455010"/>
            <a:ext cx="2536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Сын - Виктор Павлович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 descr="C:\Users\Home\Desktop\ящиков\DSC_14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43919"/>
            <a:ext cx="241176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0952" y="4368761"/>
            <a:ext cx="2564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Брат –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Александр Михайлович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3" name="Picture 5" descr="C:\Users\Home\Desktop\ящиков\Фото0339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7" r="34879"/>
          <a:stretch/>
        </p:blipFill>
        <p:spPr bwMode="auto">
          <a:xfrm>
            <a:off x="3415117" y="843919"/>
            <a:ext cx="2592288" cy="342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347864" y="4441881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Жена –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Александра Андреевна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45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Picture 2" descr="C:\Users\Home\Desktop\ящиков\DSC_14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77309"/>
            <a:ext cx="4176464" cy="30243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44008" y="5445224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Свадьба внучки. Дочь Галина Павловна справа.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Home\Desktop\ящиков\DSC_144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6" t="24731" r="15806" b="13119"/>
          <a:stretch/>
        </p:blipFill>
        <p:spPr bwMode="auto">
          <a:xfrm>
            <a:off x="467544" y="404663"/>
            <a:ext cx="4032448" cy="30243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9731" y="3600598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Павел Михайлович с женой Александрой Андреевной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44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897</TotalTime>
  <Words>323</Words>
  <Application>Microsoft Office PowerPoint</Application>
  <PresentationFormat>Экран (4:3)</PresentationFormat>
  <Paragraphs>37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42</cp:revision>
  <dcterms:created xsi:type="dcterms:W3CDTF">2015-04-02T04:24:26Z</dcterms:created>
  <dcterms:modified xsi:type="dcterms:W3CDTF">2016-02-02T06:22:57Z</dcterms:modified>
</cp:coreProperties>
</file>