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358FFB-5F3C-4F4D-A527-F2B48C12C18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5D8029-0B64-4258-BC4B-FC122C084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345638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Валдайская возвышенность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фотоальбом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304856" cy="1944216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dirty="0" err="1" smtClean="0"/>
              <a:t>Тройнова</a:t>
            </a:r>
            <a:r>
              <a:rPr lang="ru-RU" dirty="0" smtClean="0"/>
              <a:t> Виктория Борисовна</a:t>
            </a:r>
          </a:p>
          <a:p>
            <a:pPr algn="r">
              <a:spcBef>
                <a:spcPts val="0"/>
              </a:spcBef>
            </a:pPr>
            <a:r>
              <a:rPr lang="ru-RU" dirty="0" smtClean="0"/>
              <a:t>Учитель начальных классов</a:t>
            </a:r>
          </a:p>
          <a:p>
            <a:pPr algn="r">
              <a:spcBef>
                <a:spcPts val="0"/>
              </a:spcBef>
            </a:pPr>
            <a:r>
              <a:rPr lang="ru-RU" smtClean="0"/>
              <a:t>ГОБОУ </a:t>
            </a:r>
            <a:r>
              <a:rPr lang="ru-RU" smtClean="0"/>
              <a:t>ЦППРК</a:t>
            </a:r>
            <a:endParaRPr lang="ru-RU" dirty="0" smtClean="0"/>
          </a:p>
          <a:p>
            <a:pPr algn="r">
              <a:spcBef>
                <a:spcPts val="0"/>
              </a:spcBef>
            </a:pPr>
            <a:r>
              <a:rPr lang="ru-RU" dirty="0" smtClean="0"/>
              <a:t>Великий Новгород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cf7fb2b16c0821117fab6e12c786c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29486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200" dirty="0" err="1" smtClean="0"/>
              <a:t>Валда́йская</a:t>
            </a:r>
            <a:r>
              <a:rPr lang="ru-RU" sz="3200" dirty="0" smtClean="0"/>
              <a:t> </a:t>
            </a:r>
            <a:r>
              <a:rPr lang="ru-RU" sz="3200" dirty="0" err="1" smtClean="0"/>
              <a:t>возвы́шенность</a:t>
            </a:r>
            <a:r>
              <a:rPr lang="ru-RU" sz="3200" dirty="0" smtClean="0"/>
              <a:t> (иногда просто </a:t>
            </a:r>
            <a:r>
              <a:rPr lang="ru-RU" sz="3200" dirty="0" err="1" smtClean="0"/>
              <a:t>Валда́й</a:t>
            </a:r>
            <a:r>
              <a:rPr lang="ru-RU" sz="3200" dirty="0" smtClean="0"/>
              <a:t>) — возвышенность в северо-западной части Русской равнины, в пределах Тверской, Новгородской, Смоленской и отчасти Псковской и Ленинградской областей, протяжённостью более 600 км. Высота от 150 до 250 м, наивысшая точка — 346,9 м. Район туризма. На возвышенности находятся Валдайский и </a:t>
            </a:r>
            <a:r>
              <a:rPr lang="ru-RU" sz="3200" dirty="0" err="1" smtClean="0"/>
              <a:t>Себежский</a:t>
            </a:r>
            <a:r>
              <a:rPr lang="ru-RU" sz="3200" dirty="0" smtClean="0"/>
              <a:t> национальные парки, </a:t>
            </a:r>
            <a:r>
              <a:rPr lang="ru-RU" sz="3200" dirty="0" err="1" smtClean="0"/>
              <a:t>Рдейский</a:t>
            </a:r>
            <a:r>
              <a:rPr lang="ru-RU" sz="3200" dirty="0" smtClean="0"/>
              <a:t> и </a:t>
            </a:r>
            <a:r>
              <a:rPr lang="ru-RU" sz="3200" dirty="0" err="1" smtClean="0"/>
              <a:t>Полистовский</a:t>
            </a:r>
            <a:r>
              <a:rPr lang="ru-RU" sz="3200" dirty="0" smtClean="0"/>
              <a:t> заповедники.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pPr algn="just"/>
            <a:r>
              <a:rPr lang="ru-RU" dirty="0" smtClean="0"/>
              <a:t>Наибольшая высота — 346,9 м, холм в верховьях реки </a:t>
            </a:r>
            <a:r>
              <a:rPr lang="ru-RU" dirty="0" err="1" smtClean="0"/>
              <a:t>Цны</a:t>
            </a:r>
            <a:r>
              <a:rPr lang="ru-RU" dirty="0" smtClean="0"/>
              <a:t> на территории </a:t>
            </a:r>
            <a:r>
              <a:rPr lang="ru-RU" dirty="0" err="1" smtClean="0"/>
              <a:t>Вышневолоцкого</a:t>
            </a:r>
            <a:r>
              <a:rPr lang="ru-RU" dirty="0" smtClean="0"/>
              <a:t> района, недалеко от деревни Починок </a:t>
            </a:r>
            <a:r>
              <a:rPr lang="ru-RU" dirty="0" err="1" smtClean="0"/>
              <a:t>Фировского</a:t>
            </a:r>
            <a:r>
              <a:rPr lang="ru-RU" dirty="0" smtClean="0"/>
              <a:t> района (неофициальное название — Макушка Валдая)</a:t>
            </a:r>
          </a:p>
          <a:p>
            <a:pPr algn="just"/>
            <a:r>
              <a:rPr lang="ru-RU" dirty="0" smtClean="0"/>
              <a:t>По Валдайской возвышенности проходит водораздел бассейнов Волги, Днепра и Балтийского моря. С Валдайской возвышенности берут начало реки: Волга, Западная Двина, Днепр, </a:t>
            </a:r>
            <a:r>
              <a:rPr lang="ru-RU" dirty="0" err="1" smtClean="0"/>
              <a:t>Ловать</a:t>
            </a:r>
            <a:r>
              <a:rPr lang="ru-RU" dirty="0" smtClean="0"/>
              <a:t>, Мста, Пола, </a:t>
            </a:r>
            <a:r>
              <a:rPr lang="ru-RU" dirty="0" err="1" smtClean="0"/>
              <a:t>Сясь</a:t>
            </a:r>
            <a:r>
              <a:rPr lang="ru-RU" dirty="0" smtClean="0"/>
              <a:t>, </a:t>
            </a:r>
            <a:r>
              <a:rPr lang="ru-RU" dirty="0" err="1" smtClean="0"/>
              <a:t>Молога</a:t>
            </a:r>
            <a:r>
              <a:rPr lang="ru-RU" dirty="0" smtClean="0"/>
              <a:t>, </a:t>
            </a:r>
            <a:r>
              <a:rPr lang="ru-RU" dirty="0" err="1" smtClean="0"/>
              <a:t>Тверца</a:t>
            </a:r>
            <a:r>
              <a:rPr lang="ru-RU" dirty="0" smtClean="0"/>
              <a:t>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3008313" cy="85169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Селигер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9"/>
            <a:ext cx="8075240" cy="3744416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Жемчужина российской природы. Другое название — </a:t>
            </a:r>
            <a:r>
              <a:rPr lang="ru-RU" sz="2600" dirty="0" err="1" smtClean="0"/>
              <a:t>Осташковское</a:t>
            </a:r>
            <a:r>
              <a:rPr lang="ru-RU" sz="2600" dirty="0" smtClean="0"/>
              <a:t>, по названию стоящего на озёрном берегу города Осташкова. Площадь озера 260 км². Вода в Селигере очень прозрачная, прозрачность достигает 5 метров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селиг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1806" y="2780929"/>
            <a:ext cx="4943832" cy="33123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c55f267-2cca-2252-ffe2-43fed3af8bc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29486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502286_4316166_Valdaiskii_raion_derevnya_Sergani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156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a741aabec9068d6f07af649bc672795677a1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164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Озеро Селигер,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Нило-Столобенская</a:t>
            </a:r>
            <a:r>
              <a:rPr lang="ru-RU" dirty="0" smtClean="0">
                <a:solidFill>
                  <a:srgbClr val="FFFF00"/>
                </a:solidFill>
              </a:rPr>
              <a:t> пустынь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800px-Seliger_Aug_2008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3008313" cy="260221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Валда́йский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И́верский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Богоро́дицкий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Святоозе́рский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монасты́рь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2657"/>
            <a:ext cx="8280920" cy="3096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Также </a:t>
            </a:r>
            <a:r>
              <a:rPr lang="ru-RU" sz="2800" dirty="0" err="1" smtClean="0"/>
              <a:t>Святоезе́рский</a:t>
            </a:r>
            <a:r>
              <a:rPr lang="ru-RU" sz="2800" dirty="0" smtClean="0"/>
              <a:t> — православный мужской монастырь Русской Церкви, основанный патриархом Никоном. Находится на </a:t>
            </a:r>
            <a:r>
              <a:rPr lang="ru-RU" sz="2800" dirty="0" err="1" smtClean="0"/>
              <a:t>Сельвицком</a:t>
            </a:r>
            <a:r>
              <a:rPr lang="ru-RU" sz="2800" dirty="0" smtClean="0"/>
              <a:t> острове Валдайского озера в Валдайском районе Новгородской области, в 10 км от города Валдай.</a:t>
            </a:r>
            <a:endParaRPr lang="ru-RU" sz="2800" dirty="0"/>
          </a:p>
        </p:txBody>
      </p:sp>
      <p:pic>
        <p:nvPicPr>
          <p:cNvPr id="5" name="Содержимое 4" descr="иверск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996952"/>
            <a:ext cx="5111750" cy="34027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157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Валдайская возвышенность фотоальбом</vt:lpstr>
      <vt:lpstr>Слайд 2</vt:lpstr>
      <vt:lpstr>Слайд 3</vt:lpstr>
      <vt:lpstr>Селигер</vt:lpstr>
      <vt:lpstr>Слайд 5</vt:lpstr>
      <vt:lpstr>Слайд 6</vt:lpstr>
      <vt:lpstr>Слайд 7</vt:lpstr>
      <vt:lpstr>Озеро Селигер,  Нило-Столобенская пустынь</vt:lpstr>
      <vt:lpstr>Валда́йский И́верский Богоро́дицкий Святоозе́рский монасты́рь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Валдайская возвышенность фотоальбом</dc:title>
  <dc:creator>Тамара</dc:creator>
  <cp:lastModifiedBy>Тамара</cp:lastModifiedBy>
  <cp:revision>5</cp:revision>
  <dcterms:created xsi:type="dcterms:W3CDTF">2013-08-01T20:02:02Z</dcterms:created>
  <dcterms:modified xsi:type="dcterms:W3CDTF">2016-02-05T13:34:43Z</dcterms:modified>
</cp:coreProperties>
</file>