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C91-3EF8-4837-8F61-DA3A19F588C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B3C4-C2E5-4AA2-AAF3-46DE0AA70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C91-3EF8-4837-8F61-DA3A19F588C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B3C4-C2E5-4AA2-AAF3-46DE0AA70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C91-3EF8-4837-8F61-DA3A19F588C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B3C4-C2E5-4AA2-AAF3-46DE0AA70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C91-3EF8-4837-8F61-DA3A19F588C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B3C4-C2E5-4AA2-AAF3-46DE0AA70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C91-3EF8-4837-8F61-DA3A19F588C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B3C4-C2E5-4AA2-AAF3-46DE0AA70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C91-3EF8-4837-8F61-DA3A19F588C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B3C4-C2E5-4AA2-AAF3-46DE0AA70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C91-3EF8-4837-8F61-DA3A19F588C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B3C4-C2E5-4AA2-AAF3-46DE0AA70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C91-3EF8-4837-8F61-DA3A19F588C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B3C4-C2E5-4AA2-AAF3-46DE0AA70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C91-3EF8-4837-8F61-DA3A19F588C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B3C4-C2E5-4AA2-AAF3-46DE0AA70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C91-3EF8-4837-8F61-DA3A19F588C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B3C4-C2E5-4AA2-AAF3-46DE0AA70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C91-3EF8-4837-8F61-DA3A19F588C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B3C4-C2E5-4AA2-AAF3-46DE0AA70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51C91-3EF8-4837-8F61-DA3A19F588C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B3C4-C2E5-4AA2-AAF3-46DE0AA70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Освоение Арктики.</a:t>
            </a:r>
            <a:b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Северный морской путь.</a:t>
            </a:r>
            <a:b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Учитель: Тихомирова И.А.,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«СОШ № 13»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 .Северодвинск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Чкалов Валерий</a:t>
            </a:r>
            <a:endParaRPr lang="ru-RU" dirty="0"/>
          </a:p>
        </p:txBody>
      </p:sp>
      <p:pic>
        <p:nvPicPr>
          <p:cNvPr id="9218" name="Picture 2" descr="C:\Users\1\Desktop\default1052412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888432" cy="5184576"/>
          </a:xfrm>
          <a:prstGeom prst="rect">
            <a:avLst/>
          </a:prstGeom>
          <a:noFill/>
        </p:spPr>
      </p:pic>
      <p:pic>
        <p:nvPicPr>
          <p:cNvPr id="9219" name="Picture 3" descr="C:\Users\1\Desktop\7f16bcac2ce6483798c77b372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42758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Чкалов В., Беляков А., Байдуков Г.- Герои Советского Союза</a:t>
            </a:r>
            <a:endParaRPr lang="ru-RU" dirty="0"/>
          </a:p>
        </p:txBody>
      </p:sp>
      <p:pic>
        <p:nvPicPr>
          <p:cNvPr id="10242" name="Picture 2" descr="C:\Users\1\Desktop\chk_ek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84887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Беспосадочный перелёт в США </a:t>
            </a:r>
            <a:br>
              <a:rPr lang="ru-RU" sz="3200" dirty="0" smtClean="0"/>
            </a:br>
            <a:r>
              <a:rPr lang="ru-RU" sz="3200" dirty="0" smtClean="0"/>
              <a:t>через Северный полюс.</a:t>
            </a:r>
            <a:br>
              <a:rPr lang="ru-RU" sz="3200" dirty="0" smtClean="0"/>
            </a:br>
            <a:r>
              <a:rPr lang="ru-RU" sz="3200" dirty="0" smtClean="0"/>
              <a:t> 1937г</a:t>
            </a:r>
            <a:br>
              <a:rPr lang="ru-RU" sz="3200" dirty="0" smtClean="0"/>
            </a:br>
            <a:r>
              <a:rPr lang="ru-RU" sz="3200" dirty="0" smtClean="0"/>
              <a:t>63ч 25мин, больше 10тыс.км</a:t>
            </a:r>
            <a:endParaRPr lang="ru-RU" sz="3200" dirty="0"/>
          </a:p>
        </p:txBody>
      </p:sp>
      <p:pic>
        <p:nvPicPr>
          <p:cNvPr id="3" name="Picture 2" descr="C:\Users\1\Desktop\5418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84887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Освоение Северного морского пути.</a:t>
            </a:r>
            <a:br>
              <a:rPr lang="ru-RU" dirty="0" smtClean="0"/>
            </a:br>
            <a:r>
              <a:rPr lang="ru-RU" dirty="0" smtClean="0"/>
              <a:t>Ледокольный пароход «Сибиряков»</a:t>
            </a:r>
            <a:endParaRPr lang="ru-RU" dirty="0"/>
          </a:p>
        </p:txBody>
      </p:sp>
      <p:pic>
        <p:nvPicPr>
          <p:cNvPr id="12290" name="Picture 2" descr="C:\Users\1\Desktop\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3"/>
            <a:ext cx="7416823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6601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3"/>
            <a:ext cx="849694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7431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Папанин Иван Дмитриевич</a:t>
            </a:r>
            <a:endParaRPr lang="ru-RU" dirty="0"/>
          </a:p>
        </p:txBody>
      </p:sp>
      <p:pic>
        <p:nvPicPr>
          <p:cNvPr id="1026" name="Picture 2" descr="C:\Users\1\Desktop\папан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13" y="1196752"/>
            <a:ext cx="4727227" cy="5089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374fef18d9a564adff2f3808d7fd487b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49694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73816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64896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4RIAN_00581373.LR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56895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4441_1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408712" cy="590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12738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4" cy="6048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12738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64896" cy="619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333375"/>
            <a:ext cx="8743950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29</Words>
  <Application>Microsoft Office PowerPoint</Application>
  <PresentationFormat>Экран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Освоение Арктики.  Северный морской путь.    Учитель: Тихомирова И.А., МБОУ «СОШ № 13» г .Северодвинск </vt:lpstr>
      <vt:lpstr>Папанин Иван Дмитриевич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Чкалов Валерий</vt:lpstr>
      <vt:lpstr>Чкалов В., Беляков А., Байдуков Г.- Герои Советского Союза</vt:lpstr>
      <vt:lpstr>Беспосадочный перелёт в США  через Северный полюс.  1937г 63ч 25мин, больше 10тыс.км</vt:lpstr>
      <vt:lpstr>Освоение Северного морского пути. Ледокольный пароход «Сибиряков»</vt:lpstr>
      <vt:lpstr>Слайд 14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Папанин Иван Дмитриевич</dc:title>
  <dc:creator>1</dc:creator>
  <cp:lastModifiedBy>1</cp:lastModifiedBy>
  <cp:revision>4</cp:revision>
  <dcterms:created xsi:type="dcterms:W3CDTF">2015-02-13T14:42:22Z</dcterms:created>
  <dcterms:modified xsi:type="dcterms:W3CDTF">2016-02-05T14:20:36Z</dcterms:modified>
</cp:coreProperties>
</file>