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0" r:id="rId4"/>
    <p:sldId id="265" r:id="rId5"/>
    <p:sldId id="257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4A4342-C6DA-4E6C-B02E-C7806DE59F12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F2D5AC-2366-4021-BD02-8FC3812CB5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«СОХРАНИМ КРАСОТУ ПРИРОДЫ»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Ева </a:t>
            </a:r>
            <a:r>
              <a:rPr lang="ru-RU" dirty="0" err="1" smtClean="0"/>
              <a:t>Скобарина</a:t>
            </a:r>
            <a:r>
              <a:rPr lang="ru-RU" dirty="0" smtClean="0"/>
              <a:t> 3 Б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1043608" y="0"/>
            <a:ext cx="7488832" cy="6525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39752" y="1124744"/>
            <a:ext cx="489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strike="sngStrike" dirty="0" smtClean="0"/>
              <a:t>Спасибо за внимание!!!</a:t>
            </a:r>
            <a:endParaRPr lang="ru-RU" sz="8000" b="1" i="1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8013192" cy="1636776"/>
          </a:xfrm>
        </p:spPr>
        <p:txBody>
          <a:bodyPr>
            <a:noAutofit/>
          </a:bodyPr>
          <a:lstStyle/>
          <a:p>
            <a:r>
              <a:rPr lang="ru-RU" sz="6600" dirty="0" smtClean="0"/>
              <a:t>ЦВЕТЫ, КОТОРЫЕ ЛЮДИ ЛЮБЯТ СОБИРАТЬ В БУКЕТЫ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9040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Ромашки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5654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59832" y="148478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Одуванчик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0"/>
            <a:ext cx="3132856" cy="24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96136" y="19888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Подснежники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060848"/>
            <a:ext cx="26997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4293096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Лесные незабудки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492896"/>
            <a:ext cx="28448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23528" y="350100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Лесные незабудки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400506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Сирень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916832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437112"/>
            <a:ext cx="25922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21088"/>
            <a:ext cx="29337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0" y="580526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Примула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39952" y="450912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Горошек душистый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437112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923928" y="19168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Колокольчик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216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Майник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013192" cy="1636776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РАСТЕНИЯ ПОД ОХРАНОЙ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789040"/>
            <a:ext cx="2012776" cy="280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2085231" cy="291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89040"/>
            <a:ext cx="2088232" cy="289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4"/>
            <a:ext cx="1903817" cy="264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3537595"/>
            <a:ext cx="2196752" cy="306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7696" y="188640"/>
            <a:ext cx="227228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Подснежник белоснежный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   У него 6 белых лепестков с ободком зелёного цвета.  Бутон похож на весящую каплю молока. </a:t>
            </a:r>
            <a:r>
              <a:rPr lang="ru-RU" sz="1800" b="1" dirty="0" smtClean="0"/>
              <a:t> </a:t>
            </a:r>
            <a:r>
              <a:rPr lang="ru-RU" sz="1800" b="1" dirty="0" smtClean="0"/>
              <a:t>При раскрытии бутона  три верхних лепестка раскрываются  и открываются три  внутренние , более короткие. </a:t>
            </a:r>
          </a:p>
          <a:p>
            <a:r>
              <a:rPr lang="ru-RU" sz="1800" b="1" dirty="0" smtClean="0"/>
              <a:t>   Цветёт рано весной, в апреле.</a:t>
            </a:r>
          </a:p>
          <a:p>
            <a:r>
              <a:rPr lang="ru-RU" sz="1800" b="1" dirty="0" smtClean="0"/>
              <a:t> </a:t>
            </a:r>
            <a:r>
              <a:rPr lang="ru-RU" sz="1800" b="1" dirty="0" smtClean="0"/>
              <a:t>  Встречаются на Кавказе и в Карпатах, а также в парках и ботанических садах и каменистых горках.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60971"/>
            <a:ext cx="6228184" cy="539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2525150" cy="9784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Кувшинка белая</a:t>
            </a: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12776"/>
            <a:ext cx="2843808" cy="5445224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   </a:t>
            </a:r>
            <a:r>
              <a:rPr lang="ru-RU" sz="1600" dirty="0" smtClean="0"/>
              <a:t>Одно из самых красивых растений средней полосы, его ещё называют лотосом севера.   </a:t>
            </a:r>
          </a:p>
          <a:p>
            <a:r>
              <a:rPr lang="ru-RU" sz="1600" dirty="0" smtClean="0"/>
              <a:t>   Листья </a:t>
            </a:r>
            <a:r>
              <a:rPr lang="ru-RU" sz="1600" dirty="0" err="1" smtClean="0"/>
              <a:t>кругло-овальные</a:t>
            </a:r>
            <a:r>
              <a:rPr lang="ru-RU" sz="1600" dirty="0" smtClean="0"/>
              <a:t>, кожистые на длинных черешках, плавают в воде. Корневища толстые, ползущие по дну водоёма, богато питательными веществами. Цветы крупные, имеют много белых лепестков и жёлтых тычинок с четырьмя зелёными чашелистиками. Сорванная, часто с большим трудом быстро увядает и закрывается зелёной чашечкой.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Цветёт с конца мая по август.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В текущих водах, прудах и старицах по всей территории России.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630019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525150" cy="9784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Кубышка</a:t>
            </a:r>
            <a:endParaRPr lang="ru-RU" sz="4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84784"/>
            <a:ext cx="2843808" cy="53732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</a:t>
            </a:r>
            <a:r>
              <a:rPr lang="ru-RU" sz="2000" dirty="0" smtClean="0"/>
              <a:t>Листья сердцевидно - овальные, кожистые, на длинных черешках, плавают в воде. Корневище толстое, ползущее по дну водоёма. Цветки крупные 5 жёлтых лепестков, а с низу 5 зелёных чашелистиков.                             Цветёт кубышка с конца мая по август.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Растет в стоячих и медленно текущих водах средней полосы России.</a:t>
            </a:r>
          </a:p>
          <a:p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630019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2525150" cy="978408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Ландыш майский</a:t>
            </a: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2699792" cy="5373216"/>
          </a:xfrm>
        </p:spPr>
        <p:txBody>
          <a:bodyPr>
            <a:noAutofit/>
          </a:bodyPr>
          <a:lstStyle/>
          <a:p>
            <a:r>
              <a:rPr lang="ru-RU" sz="1600" dirty="0" smtClean="0"/>
              <a:t>   Многолетнее травянистое растение высотой 15-20 см. Листья  продолговатые на длинных черешках 2-3 на каждом растении. На дугообразном стебле кисть бутонов и нежно-белых поникших </a:t>
            </a:r>
            <a:r>
              <a:rPr lang="ru-RU" sz="1600" dirty="0" err="1" smtClean="0"/>
              <a:t>шестизубчатых</a:t>
            </a:r>
            <a:r>
              <a:rPr lang="ru-RU" sz="1600" dirty="0" smtClean="0"/>
              <a:t> колокольчиков. После опыления появляются зелёные, а потом красно оранжевые ягоды.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Цветёт в мае.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  Растет в тенистых смешанных и лиственных лесах и среди кустарников почти по всей европейской части России до Урала, в Крыму, на Кавказе и на Дальнем Востоке.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53542"/>
            <a:ext cx="6300192" cy="540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2843808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Колокольчик </a:t>
            </a:r>
            <a:r>
              <a:rPr lang="ru-RU" sz="2800" dirty="0" err="1" smtClean="0"/>
              <a:t>персеколистный</a:t>
            </a:r>
            <a:endParaRPr lang="ru-RU" sz="28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2812984" cy="5517232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1800" dirty="0" smtClean="0"/>
              <a:t>Многолетнее растение  высотой 30-110- см. Листья при корне собраны в розетку, стебель простой кисть из 3-6 цветков. Цветочек состоит из пяти зубовой чашечки нежно-синего цвета. Почки колокольчика обращены кверху, но как только цветок раскрывается цветоножки загибаются книзу и венчик наклоняется к земле.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  Цветёт в июне- в июле.</a:t>
            </a:r>
          </a:p>
          <a:p>
            <a:r>
              <a:rPr lang="ru-RU" sz="1800" dirty="0" smtClean="0"/>
              <a:t> </a:t>
            </a:r>
            <a:r>
              <a:rPr lang="ru-RU" sz="1800" dirty="0" smtClean="0"/>
              <a:t>  Растет на светлых лугах, в сумрачных дубравах и в редких берёзовых рощах средней полосы России.</a:t>
            </a:r>
            <a:endParaRPr lang="ru-RU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12776"/>
            <a:ext cx="622818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760</TotalTime>
  <Words>404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ПРОЕКТ «СОХРАНИМ КРАСОТУ ПРИРОДЫ»</vt:lpstr>
      <vt:lpstr>ЦВЕТЫ, КОТОРЫЕ ЛЮДИ ЛЮБЯТ СОБИРАТЬ В БУКЕТЫ</vt:lpstr>
      <vt:lpstr>Слайд 3</vt:lpstr>
      <vt:lpstr>РАСТЕНИЯ ПОД ОХРАНОЙ</vt:lpstr>
      <vt:lpstr>Подснежник белоснежный</vt:lpstr>
      <vt:lpstr>Кувшинка белая</vt:lpstr>
      <vt:lpstr>Кубышка</vt:lpstr>
      <vt:lpstr>Ландыш майский</vt:lpstr>
      <vt:lpstr>Колокольчик персеколистный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«СОХРАНИМ КРАСОТУ ПРИРОДЫ»</dc:title>
  <dc:creator>USER</dc:creator>
  <cp:lastModifiedBy>USER</cp:lastModifiedBy>
  <cp:revision>2</cp:revision>
  <dcterms:created xsi:type="dcterms:W3CDTF">2015-05-18T17:48:16Z</dcterms:created>
  <dcterms:modified xsi:type="dcterms:W3CDTF">2015-05-19T06:29:03Z</dcterms:modified>
</cp:coreProperties>
</file>