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10"/>
  </p:notesMasterIdLst>
  <p:handoutMasterIdLst>
    <p:handoutMasterId r:id="rId11"/>
  </p:handoutMasterIdLst>
  <p:sldIdLst>
    <p:sldId id="306" r:id="rId2"/>
    <p:sldId id="307" r:id="rId3"/>
    <p:sldId id="308" r:id="rId4"/>
    <p:sldId id="309" r:id="rId5"/>
    <p:sldId id="311" r:id="rId6"/>
    <p:sldId id="312" r:id="rId7"/>
    <p:sldId id="313" r:id="rId8"/>
    <p:sldId id="31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006600"/>
    <a:srgbClr val="0033CC"/>
    <a:srgbClr val="008000"/>
    <a:srgbClr val="009900"/>
    <a:srgbClr val="0000CC"/>
    <a:srgbClr val="9900FF"/>
    <a:srgbClr val="CC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87" d="100"/>
          <a:sy n="87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9EB8B6-BF1C-42FA-8CEE-09DAA5342DB5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584DDC-9F4B-418D-88FB-E9E754E67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2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5C685A-F2C1-4779-B4F7-AD779A8631E0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BBF3B3D-7BC4-461C-8706-693E531ED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46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06121-3FF1-4DEE-BF20-CB1B58CEA960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8B1F6-F182-46A0-9815-40D589501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5E8F0-A416-45E9-9774-BA5BA31A8583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66F2-431D-4BAB-9791-F022DA507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8B2F3-5006-48D4-90B1-4200D69BF79E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DC4FC-8659-4686-B40D-A6511A553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79C5E-F36C-40E9-964A-569D93454C2C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B1DFE-0382-4DD1-9FB8-40723842F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90AB4-1E1E-4AE6-AB61-F60B4ED293AC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E04EF-AEED-4D24-B60D-255B5F2CB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5F156-8189-4EA4-B60C-F994790792F3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E192D-4D6C-42BB-8FB0-82E899219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EF6CF-5919-4AF3-857D-D2EF3182EEF5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F2327-C200-4F78-9FDC-6649FD7E6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013C6-CB50-49CA-8766-99922CCAF268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D48C-5CD9-4528-A0D6-B6BDCDE10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119E1-823B-49E4-8166-7D10496020CF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6037-EAB4-4D2E-B336-5EC89547E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04089-CACC-4274-B2C2-8E9A3F3DEA8D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1F59-53A2-43C0-893F-131ABF405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AE0D-9984-4A18-BD63-95F398B0A563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826F3-D16F-4F0F-BEB3-F44EDB282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06853-AADD-4CA3-B2D3-841114E05FB9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11CC7-CD9E-4A3A-B795-D189A7B6E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AF1A4-84BC-4814-8B3B-30EBD1810A75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DDEF7-3F4A-4904-9548-3002A2B55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FF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59163241-C5FF-4F69-A903-00C7CF3AF9F6}" type="datetimeFigureOut">
              <a:rPr lang="ru-RU"/>
              <a:pPr>
                <a:defRPr/>
              </a:pPr>
              <a:t>04.02.2016</a:t>
            </a:fld>
            <a:endParaRPr lang="ru-RU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58683A56-A420-4123-AD89-DB6FD08E5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831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831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83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83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983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83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83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3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83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83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9" y="32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9" y="17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8" y="88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8" y="13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983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947" y="654949"/>
            <a:ext cx="4269367" cy="95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Колга башында бер өй,</a:t>
            </a:r>
            <a:endParaRPr lang="ru-RU" sz="2400" b="1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Кунагы тәрәзәсеннән йөри.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player.myshared.ru/6/683657/data/images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57166"/>
            <a:ext cx="1928825" cy="19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85786" y="2928934"/>
            <a:ext cx="4429156" cy="148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Җәй шакылдый бу чүкеч,</a:t>
            </a:r>
            <a:endParaRPr lang="ru-RU" sz="2400" b="1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Кыш шакылдый бу чүкеч,</a:t>
            </a:r>
            <a:endParaRPr lang="ru-RU" sz="2400" b="1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Ничек чыдый бу чүкеч.</a:t>
            </a:r>
            <a:endParaRPr lang="ru-RU" sz="24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8" name="Picture 4" descr="6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0" y="2714620"/>
            <a:ext cx="1789884" cy="17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071670" y="5214950"/>
            <a:ext cx="3256475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Үзе йомырка басмый,</a:t>
            </a:r>
            <a:endParaRPr lang="ru-RU" sz="2400" b="1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t-RU" sz="2400" b="1" dirty="0" smtClean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Баласын да бакмый. </a:t>
            </a:r>
            <a:endParaRPr lang="ru-RU" sz="2400" b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5122" name="Picture 2" descr="http://ua.photoclub.com.ua/_/490947.jpeg?0"/>
          <p:cNvPicPr>
            <a:picLocks noChangeAspect="1" noChangeArrowheads="1"/>
          </p:cNvPicPr>
          <p:nvPr/>
        </p:nvPicPr>
        <p:blipFill>
          <a:blip r:embed="rId4" cstate="print"/>
          <a:srcRect l="11600" r="7200"/>
          <a:stretch>
            <a:fillRect/>
          </a:stretch>
        </p:blipFill>
        <p:spPr bwMode="auto">
          <a:xfrm>
            <a:off x="6072198" y="4786322"/>
            <a:ext cx="2000264" cy="1643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57245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85852" y="928670"/>
            <a:ext cx="6400800" cy="987416"/>
          </a:xfrm>
        </p:spPr>
        <p:txBody>
          <a:bodyPr/>
          <a:lstStyle/>
          <a:p>
            <a:r>
              <a:rPr lang="ru-RU" sz="5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5400" b="1" dirty="0" err="1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Кошлар</a:t>
            </a:r>
            <a:endParaRPr lang="ru-RU" sz="5400" b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57356" y="2643182"/>
            <a:ext cx="6032500" cy="1003300"/>
          </a:xfrm>
        </p:spPr>
        <p:txBody>
          <a:bodyPr/>
          <a:lstStyle/>
          <a:p>
            <a:pPr algn="l"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1. Кошларның үзенчәлекле билгесе </a:t>
            </a:r>
          </a:p>
          <a:p>
            <a:pPr algn="l"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2. Кошларны нинди төркемнәргә бүлеп булыр?</a:t>
            </a:r>
          </a:p>
          <a:p>
            <a:pPr algn="l">
              <a:buNone/>
            </a:pPr>
            <a:r>
              <a:rPr lang="tt-RU" b="1" dirty="0" smtClean="0">
                <a:latin typeface="Times New Roman" pitchFamily="18" charset="0"/>
                <a:cs typeface="Times New Roman" pitchFamily="18" charset="0"/>
              </a:rPr>
              <a:t>3. Үзенчәлекле кошлар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233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Болар барысы да кошлармы?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player.myshared.ru/4/222975/data/images/img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1714488"/>
            <a:ext cx="2214578" cy="250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stihi.ru/pics/2011/02/09/9415.jpg"/>
          <p:cNvPicPr>
            <a:picLocks noChangeAspect="1" noChangeArrowheads="1"/>
          </p:cNvPicPr>
          <p:nvPr/>
        </p:nvPicPr>
        <p:blipFill>
          <a:blip r:embed="rId3"/>
          <a:srcRect t="20174" r="7547"/>
          <a:stretch>
            <a:fillRect/>
          </a:stretch>
        </p:blipFill>
        <p:spPr bwMode="auto">
          <a:xfrm>
            <a:off x="2786050" y="2500306"/>
            <a:ext cx="3357586" cy="2156134"/>
          </a:xfrm>
          <a:prstGeom prst="rect">
            <a:avLst/>
          </a:prstGeom>
          <a:noFill/>
        </p:spPr>
      </p:pic>
      <p:pic>
        <p:nvPicPr>
          <p:cNvPr id="3076" name="Picture 4" descr="http://img0.liveinternet.ru/images/attach/c/0/47/611/47611381_babochka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1302" y="4572008"/>
            <a:ext cx="2608086" cy="1981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9125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Төркемнәрдә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кагыйдәсе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Эштә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һәркем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катнаша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2.Фикерләр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тәнкыйтьләнми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Фикерләр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кабатланмый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Төркемдә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һәр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кешенең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үз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вазыйфасы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бар.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810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828328"/>
          </a:xfrm>
        </p:spPr>
        <p:txBody>
          <a:bodyPr/>
          <a:lstStyle/>
          <a:p>
            <a:r>
              <a:rPr lang="tt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нче төркем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980728"/>
            <a:ext cx="7696200" cy="54006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1.Кошларның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нәрсә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белән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капланган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2.Нинди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каурыйлар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3.Һәр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каурыйның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каурый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булуын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ачыклагыз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дәреслек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 бит)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051720" y="4005064"/>
            <a:ext cx="584708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40897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00336"/>
          </a:xfrm>
        </p:spPr>
        <p:txBody>
          <a:bodyPr/>
          <a:lstStyle/>
          <a:p>
            <a:r>
              <a:rPr lang="tt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нче төркем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1.Томшыкларына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кошларны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ничә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төркемгә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бүлеп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2.Томшыкларына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кошларның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исемнәрен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төркемнәргә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бүлеп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яз.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Җавап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бирү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өчен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дәреслекнең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23нче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битендәге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файдалана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5046556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756320"/>
          </a:xfrm>
        </p:spPr>
        <p:txBody>
          <a:bodyPr/>
          <a:lstStyle/>
          <a:p>
            <a:r>
              <a:rPr lang="tt-RU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нче төркем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980728"/>
            <a:ext cx="7696200" cy="5256584"/>
          </a:xfrm>
        </p:spPr>
        <p:txBody>
          <a:bodyPr/>
          <a:lstStyle/>
          <a:p>
            <a:pPr marL="0" indent="0">
              <a:buNone/>
            </a:pPr>
            <a:r>
              <a:rPr lang="tt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кошларны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таныйсызмы?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2.Алар кайсы яклары белән үзенчәлекле?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t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(Җавап бирү өчен </a:t>
            </a:r>
            <a:r>
              <a:rPr lang="tt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“Где? Что? Когда?” эн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циклопедиясенн</a:t>
            </a:r>
            <a:r>
              <a:rPr lang="tt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куллана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tt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://img1.liveinternet.ru/images/attach/c/3/74/950/74950121_mecheklyviikolibri13620x4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66536"/>
            <a:ext cx="2105025" cy="1578610"/>
          </a:xfrm>
          <a:prstGeom prst="rect">
            <a:avLst/>
          </a:prstGeom>
          <a:noFill/>
        </p:spPr>
      </p:pic>
      <p:pic>
        <p:nvPicPr>
          <p:cNvPr id="14" name="Picture 10" descr="C:\Мои документы\Ping_2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38750"/>
            <a:ext cx="2399030" cy="158115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5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116" y="3566537"/>
            <a:ext cx="1676400" cy="1578610"/>
          </a:xfrm>
          <a:prstGeom prst="rect">
            <a:avLst/>
          </a:prstGeom>
          <a:noFill/>
          <a:extLst/>
        </p:spPr>
      </p:pic>
      <p:pic>
        <p:nvPicPr>
          <p:cNvPr id="16" name="Рисунок 15"/>
          <p:cNvPicPr/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2234851" y="5238749"/>
            <a:ext cx="2120265" cy="1544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288570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6870700" cy="895368"/>
          </a:xfrm>
        </p:spPr>
        <p:txBody>
          <a:bodyPr/>
          <a:lstStyle/>
          <a:p>
            <a:endParaRPr lang="ru-RU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984" y="1396135"/>
            <a:ext cx="5765919" cy="261988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Миңа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дәрес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кызыклы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 </a:t>
            </a:r>
          </a:p>
          <a:p>
            <a:pPr marL="0" indent="0"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Миңа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авыр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аңладым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 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уга 3"/>
          <p:cNvSpPr/>
          <p:nvPr/>
        </p:nvSpPr>
        <p:spPr>
          <a:xfrm>
            <a:off x="4788024" y="2708920"/>
            <a:ext cx="72008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bigundo.com/img/apple_png/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719" y="116632"/>
            <a:ext cx="280831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4vector.com/i/free-vector-nlyl-blue-circle-clip-art_121241_nlyl-blue-circle-clip-art/Nlyl_Blue_Circle_clip_art_h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98" y="2557709"/>
            <a:ext cx="1578583" cy="145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mrcpl.org/upload/Madison_Pictures/fingerplays/shapes/circl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576142"/>
            <a:ext cx="1748558" cy="174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http://www.mrcpl.org/upload/Madison_Pictures/fingerplays/shapes/circ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298" y="4303315"/>
            <a:ext cx="1647458" cy="1629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217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Другая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59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187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Пастель</vt:lpstr>
      <vt:lpstr>Презентация PowerPoint</vt:lpstr>
      <vt:lpstr>Тема: Кошлар</vt:lpstr>
      <vt:lpstr>Болар барысы да кошлармы?</vt:lpstr>
      <vt:lpstr>Төркемнәрдә эш кагыйдәсе:</vt:lpstr>
      <vt:lpstr>1 нче төркем</vt:lpstr>
      <vt:lpstr>2 нче төркем</vt:lpstr>
      <vt:lpstr>3 нче төркем</vt:lpstr>
      <vt:lpstr>Презентация PowerPoint</vt:lpstr>
    </vt:vector>
  </TitlesOfParts>
  <Company>Ferrari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мира.</dc:title>
  <dc:creator>Ferrari</dc:creator>
  <cp:lastModifiedBy>Я</cp:lastModifiedBy>
  <cp:revision>107</cp:revision>
  <dcterms:created xsi:type="dcterms:W3CDTF">2008-11-14T16:18:42Z</dcterms:created>
  <dcterms:modified xsi:type="dcterms:W3CDTF">2016-02-04T03:11:10Z</dcterms:modified>
</cp:coreProperties>
</file>