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271fc19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28670"/>
            <a:ext cx="9144000" cy="55721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Здравствуйте, друзья!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Пишут вам Лисёнок, Волчонок и Медвежонок. Хотим рассказать, как мы провели воскресный день. «Я на лугу собрала много кашки»,— написала Лисичка. «Я гонялся за овсянкой»,— продолжил Волчонок. «А я гладил бабочку, она была такая мятая! Устал!!!» — дописал Медвежонок.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357166"/>
          <a:ext cx="8715438" cy="621510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6"/>
                <a:gridCol w="2905146"/>
                <a:gridCol w="2905146"/>
              </a:tblGrid>
              <a:tr h="31075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7553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«Я полностью справился с заданием самостоятельно»</a:t>
                      </a:r>
                      <a:endParaRPr lang="ru-RU" sz="3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«Я  справился с заданием, но мне помогали…»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«Я не смог справиться с заданием так, как хотелось. Мне надо ещё поучиться…»</a:t>
                      </a:r>
                      <a:endParaRPr lang="ru-RU" sz="28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7988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3000396" cy="2143140"/>
          </a:xfrm>
          <a:prstGeom prst="rect">
            <a:avLst/>
          </a:prstGeom>
        </p:spPr>
      </p:pic>
      <p:pic>
        <p:nvPicPr>
          <p:cNvPr id="6" name="Рисунок 5" descr="29569969_face_neutral2_answer_3_x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000108"/>
            <a:ext cx="2095500" cy="2095500"/>
          </a:xfrm>
          <a:prstGeom prst="rect">
            <a:avLst/>
          </a:prstGeom>
        </p:spPr>
      </p:pic>
      <p:pic>
        <p:nvPicPr>
          <p:cNvPr id="7" name="Рисунок 6" descr="3051146657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928670"/>
            <a:ext cx="2071702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271fc19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Здравствуйте, друзья!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Пишут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вам Лисёнок, Волчонок и Медвежонок. Хотим рассказать, как мы провели воскресный день. «Я на лугу собрала много … кашки»,— написала Лисичка. «Я гонялся за … овсянкой»,— продолжил Волчонок. «А я гладил … бабочку, она была такая мятая! Устал!!!» — дописал Медвежонок.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5daa37b0294da358f78c2dcc6c0e7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19666" cy="4525963"/>
          </a:xfrm>
        </p:spPr>
      </p:pic>
      <p:pic>
        <p:nvPicPr>
          <p:cNvPr id="5" name="Рисунок 4" descr="136187028025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923" y="2571744"/>
            <a:ext cx="6166076" cy="393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95875" cy="3667125"/>
          </a:xfrm>
        </p:spPr>
      </p:pic>
      <p:pic>
        <p:nvPicPr>
          <p:cNvPr id="5" name="Рисунок 4" descr="dbf0944f0b4be25db0c09710e54a9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206" y="2928934"/>
            <a:ext cx="5108293" cy="3514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2967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74880" cy="4071942"/>
          </a:xfrm>
        </p:spPr>
      </p:pic>
      <p:pic>
        <p:nvPicPr>
          <p:cNvPr id="5" name="Рисунок 4" descr="Бабочка_монарх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4" y="3375176"/>
            <a:ext cx="4905386" cy="3482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271fc19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286016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ОМОНИМЫ</a:t>
            </a:r>
            <a:endParaRPr lang="ru-RU" sz="9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57166"/>
            <a:ext cx="9144063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271fc191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78595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271fc19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43314"/>
            <a:ext cx="7772400" cy="2125661"/>
          </a:xfrm>
        </p:spPr>
        <p:txBody>
          <a:bodyPr>
            <a:noAutofit/>
          </a:bodyPr>
          <a:lstStyle/>
          <a:p>
            <a:pPr algn="r"/>
            <a:r>
              <a:rPr lang="ru-RU" sz="13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ОНИМА</a:t>
            </a:r>
            <a:endParaRPr lang="ru-RU" sz="13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00109"/>
            <a:ext cx="7772400" cy="2857519"/>
          </a:xfrm>
        </p:spPr>
        <p:txBody>
          <a:bodyPr>
            <a:noAutofit/>
          </a:bodyPr>
          <a:lstStyle/>
          <a:p>
            <a:r>
              <a:rPr lang="ru-RU" sz="15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</a:t>
            </a:r>
          </a:p>
          <a:p>
            <a:pPr algn="ctr"/>
            <a:r>
              <a:rPr lang="ru-RU" sz="7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7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Здравствуйте, друзья! Пишут вам Лисёнок, Волчонок и Медвежонок. Хотим рассказать, как мы провели воскресный день. «Я на лугу собрала много кашки»,— написала Лисичка. «Я гонялся за овсянкой»,— продолжил Волчонок. «А я гладил бабочку, она была такая мятая! Устал!!!» — дописал Медвежонок. </vt:lpstr>
      <vt:lpstr>Здравствуйте, друзья!  Пишут вам Лисёнок, Волчонок и Медвежонок. Хотим рассказать, как мы провели воскресный день. «Я на лугу собрала много … кашки»,— написала Лисичка. «Я гонялся за … овсянкой»,— продолжил Волчонок. «А я гладил … бабочку, она была такая мятая! Устал!!!» — дописал Медвежонок. </vt:lpstr>
      <vt:lpstr>Слайд 3</vt:lpstr>
      <vt:lpstr>Слайд 4</vt:lpstr>
      <vt:lpstr>Слайд 5</vt:lpstr>
      <vt:lpstr>ОМОНИМЫ</vt:lpstr>
      <vt:lpstr>Слайд 7</vt:lpstr>
      <vt:lpstr>СИНОНИМЫ</vt:lpstr>
      <vt:lpstr>ОНИМА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пришли сюда учиться, Не лениться, а трудиться. Работаем старательно,  Слушаем внимательно!</dc:title>
  <dc:creator>Азалия</dc:creator>
  <cp:lastModifiedBy>Вадим</cp:lastModifiedBy>
  <cp:revision>5</cp:revision>
  <dcterms:created xsi:type="dcterms:W3CDTF">2016-01-28T10:21:22Z</dcterms:created>
  <dcterms:modified xsi:type="dcterms:W3CDTF">2016-01-28T18:44:02Z</dcterms:modified>
</cp:coreProperties>
</file>