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6222-FA4B-46FA-B977-5F76C74D6EA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BCDC4-CC45-4DF9-8C6E-863C82D84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4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BCDC4-CC45-4DF9-8C6E-863C82D841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7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5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0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5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2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1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2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24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DBDB-1C42-48DA-AF9F-EE9CFD9DB006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7EF1-56BA-4E51-94BB-B5E7CFF44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3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7132" y="-393426"/>
            <a:ext cx="10161131" cy="76208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268760"/>
            <a:ext cx="9865096" cy="3600399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 земля</a:t>
            </a:r>
            <a:endParaRPr lang="ru-RU" sz="9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78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2456331" cy="8576048"/>
          </a:xfrm>
        </p:spPr>
      </p:pic>
      <p:sp>
        <p:nvSpPr>
          <p:cNvPr id="5" name="Стрелка вправо 4"/>
          <p:cNvSpPr/>
          <p:nvPr/>
        </p:nvSpPr>
        <p:spPr>
          <a:xfrm rot="5970564">
            <a:off x="1727282" y="1685724"/>
            <a:ext cx="1510273" cy="7918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03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4" y="-1107504"/>
            <a:ext cx="11569285" cy="8676964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427463" cy="34563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617322"/>
            <a:ext cx="5123950" cy="38806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4489" y="-269957"/>
            <a:ext cx="11920769" cy="711882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013" y="-716481"/>
            <a:ext cx="11299616" cy="7594131"/>
          </a:xfrm>
          <a:prstGeom prst="rect">
            <a:avLst/>
          </a:prstGeom>
        </p:spPr>
      </p:pic>
      <p:sp>
        <p:nvSpPr>
          <p:cNvPr id="14" name="Стрелка вниз 13"/>
          <p:cNvSpPr/>
          <p:nvPr/>
        </p:nvSpPr>
        <p:spPr>
          <a:xfrm rot="1395874">
            <a:off x="7317820" y="4129778"/>
            <a:ext cx="504056" cy="115212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7113447">
            <a:off x="6732240" y="3051806"/>
            <a:ext cx="1080120" cy="59321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7491004">
            <a:off x="5724128" y="1700808"/>
            <a:ext cx="1029478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2584177">
            <a:off x="4067944" y="332656"/>
            <a:ext cx="672074" cy="108460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2040136">
            <a:off x="85868" y="1394083"/>
            <a:ext cx="725229" cy="1239954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7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1426" y="-96479"/>
            <a:ext cx="10021888" cy="695447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2934412"/>
            <a:ext cx="7416824" cy="8926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510 мл км                                      390 </a:t>
            </a:r>
            <a:r>
              <a:rPr lang="ru-RU" dirty="0" err="1" smtClean="0">
                <a:solidFill>
                  <a:schemeClr val="bg2"/>
                </a:solidFill>
              </a:rPr>
              <a:t>тыс</a:t>
            </a:r>
            <a:r>
              <a:rPr lang="ru-RU" dirty="0" smtClean="0">
                <a:solidFill>
                  <a:schemeClr val="bg2"/>
                </a:solidFill>
              </a:rPr>
              <a:t> км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0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189402"/>
            <a:ext cx="9721080" cy="7290810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" y="481363"/>
            <a:ext cx="8923921" cy="5949280"/>
          </a:xfrm>
        </p:spPr>
      </p:pic>
    </p:spTree>
    <p:extLst>
      <p:ext uri="{BB962C8B-B14F-4D97-AF65-F5344CB8AC3E}">
        <p14:creationId xmlns:p14="http://schemas.microsoft.com/office/powerpoint/2010/main" val="29501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42" y="-337366"/>
            <a:ext cx="9436477" cy="73667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096" y="26110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Спасибо за просмотр!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0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</Words>
  <Application>Microsoft Office PowerPoint</Application>
  <PresentationFormat>Экран (4:3)</PresentationFormat>
  <Paragraphs>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Планета земля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просмотр!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земля</dc:title>
  <dc:creator>Грязева</dc:creator>
  <cp:lastModifiedBy>Грязева</cp:lastModifiedBy>
  <cp:revision>11</cp:revision>
  <dcterms:created xsi:type="dcterms:W3CDTF">2014-12-08T14:20:18Z</dcterms:created>
  <dcterms:modified xsi:type="dcterms:W3CDTF">2014-12-08T16:23:27Z</dcterms:modified>
</cp:coreProperties>
</file>