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hyperlink" Target="http://www.edu.cap.ru/Home/4590/mult41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s5790.vkontakte.ru/u146906454/-14/x_3a2c5e89.jpg" TargetMode="Externa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74442s012.edusite.ru/images/c09-33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edu.cap.ru/Home/4590/mult41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286808" cy="607223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</a:t>
            </a:r>
          </a:p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«Начальная общеобразовательная школа» с. Хову-Аксы</a:t>
            </a: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Проверим себя</a:t>
            </a: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Составила: руководитель 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внеурочной деятельности</a:t>
            </a:r>
          </a:p>
          <a:p>
            <a:pPr algn="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Доспан-оол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В.Ю.</a:t>
            </a: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с.Хову-Аксы – 2016г.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6" descr="http://www.edu.cap.ru/Home/4590/mult41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928934"/>
            <a:ext cx="2428860" cy="3396970"/>
          </a:xfrm>
          <a:prstGeom prst="rect">
            <a:avLst/>
          </a:prstGeom>
          <a:noFill/>
        </p:spPr>
      </p:pic>
      <p:pic>
        <p:nvPicPr>
          <p:cNvPr id="6" name="Picture 6" descr="http://little.com.ua/images/stories/useful/1_33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1285860"/>
            <a:ext cx="1214446" cy="1024689"/>
          </a:xfrm>
          <a:prstGeom prst="rect">
            <a:avLst/>
          </a:prstGeom>
          <a:noFill/>
        </p:spPr>
      </p:pic>
      <p:pic>
        <p:nvPicPr>
          <p:cNvPr id="7" name="Picture 8" descr="http://little.com.ua/images/stories/useful/1_31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428604"/>
            <a:ext cx="1428760" cy="1375843"/>
          </a:xfrm>
          <a:prstGeom prst="rect">
            <a:avLst/>
          </a:prstGeom>
          <a:noFill/>
        </p:spPr>
      </p:pic>
      <p:pic>
        <p:nvPicPr>
          <p:cNvPr id="8" name="Picture 2" descr="http://cs5790.vkontakte.ru/u146906454/-14/x_3a2c5e89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68" y="3000372"/>
            <a:ext cx="2000296" cy="2319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ЗАГАДКИ</a:t>
            </a:r>
            <a:endParaRPr lang="ru-RU" sz="9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ttp://74442s012.edusite.ru/images/c09-3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2285992"/>
            <a:ext cx="2571768" cy="3167058"/>
          </a:xfrm>
          <a:prstGeom prst="rect">
            <a:avLst/>
          </a:prstGeom>
          <a:noFill/>
        </p:spPr>
      </p:pic>
      <p:pic>
        <p:nvPicPr>
          <p:cNvPr id="5" name="Picture 2" descr="http://little.com.ua/images/stories/useful/1_3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4214818"/>
            <a:ext cx="1428750" cy="2381250"/>
          </a:xfrm>
          <a:prstGeom prst="rect">
            <a:avLst/>
          </a:prstGeom>
          <a:noFill/>
        </p:spPr>
      </p:pic>
      <p:pic>
        <p:nvPicPr>
          <p:cNvPr id="6" name="Picture 2" descr="Правила маленького пешехода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2214554"/>
            <a:ext cx="3071834" cy="2019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Не живая, а идет</a:t>
            </a:r>
          </a:p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Неподвижна, а ведет</a:t>
            </a: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Под ногами у Сережи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Полосатая дорожка.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Смело он по ней идет,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А за ним и весь народ.</a:t>
            </a:r>
          </a:p>
          <a:p>
            <a:pPr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зебра - пешеходный перех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786058"/>
            <a:ext cx="3063802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515352" cy="62690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Наш автобус ехал-ехал,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И к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площадочке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подъехал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А на ней народ скучает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Молча транспорт ожидает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На обочинах стоят,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Молча с нами говорят,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Всем готовы помогать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   Главное их понимать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Подземный перехо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214422"/>
            <a:ext cx="2857500" cy="211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ctr">
              <a:buNone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стихотворение из 5 (пяти) строк</a:t>
            </a:r>
          </a:p>
          <a:p>
            <a:pPr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 строка – существительное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 строка – 2 (два) прилагательных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3 строка – 3 (три) глагола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4 строка – фраза</a:t>
            </a: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 строка – слово-резюме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 descr="http://www.edu.cap.ru/Home/4590/mult4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3286123"/>
            <a:ext cx="1899912" cy="2657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</TotalTime>
  <Words>144</Words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Валянын</dc:creator>
  <cp:lastModifiedBy>Валянын</cp:lastModifiedBy>
  <cp:revision>3</cp:revision>
  <dcterms:created xsi:type="dcterms:W3CDTF">2016-01-27T20:39:34Z</dcterms:created>
  <dcterms:modified xsi:type="dcterms:W3CDTF">2016-01-27T21:09:26Z</dcterms:modified>
</cp:coreProperties>
</file>