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9632" y="1052736"/>
            <a:ext cx="7272808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Урок</a:t>
            </a:r>
            <a:r>
              <a:rPr kumimoji="0" lang="ru-RU" sz="360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 русского языка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aseline="0" dirty="0" smtClean="0">
                <a:solidFill>
                  <a:schemeClr val="accent2">
                    <a:lumMod val="75000"/>
                  </a:schemeClr>
                </a:solidFill>
                <a:ea typeface="+mj-ea"/>
                <a:cs typeface="+mj-cs"/>
              </a:rPr>
              <a:t>УМК «Школа России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Тема: «Предлог. Роль предлога в речи.</a:t>
            </a:r>
            <a:endParaRPr kumimoji="0" lang="ru-RU" sz="36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4149080"/>
            <a:ext cx="3992488" cy="2256656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и провела: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Калинина Маргарита Алексеевна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учитель начальных классов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МОУ «</a:t>
            </a:r>
            <a:r>
              <a:rPr lang="ru-RU" sz="22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Арсеньевская</a:t>
            </a:r>
            <a:r>
              <a:rPr lang="ru-RU" sz="22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368152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Имя прилагательное</a:t>
            </a:r>
            <a:endParaRPr lang="ru-RU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852937"/>
            <a:ext cx="8003232" cy="16561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/>
              <a:t>Молодая, зелёная, весёлая.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418996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440160"/>
          </a:xfrm>
        </p:spPr>
        <p:txBody>
          <a:bodyPr/>
          <a:lstStyle/>
          <a:p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Глагол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996953"/>
            <a:ext cx="8003232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/>
              <a:t>Цветут, поют, прилетели.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255007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16832"/>
            <a:ext cx="8229600" cy="1944216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Под 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90163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371600" y="548680"/>
            <a:ext cx="7086600" cy="144016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Тема урока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subTitle" idx="1"/>
          </p:nvPr>
        </p:nvSpPr>
        <p:spPr>
          <a:xfrm>
            <a:off x="971600" y="2348880"/>
            <a:ext cx="7848872" cy="1944216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accent6">
                    <a:lumMod val="75000"/>
                  </a:schemeClr>
                </a:solidFill>
              </a:rPr>
              <a:t>Предлог. Роль предлога в речи.</a:t>
            </a:r>
            <a:endParaRPr lang="ru-RU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435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420888"/>
            <a:ext cx="7931224" cy="1584176"/>
          </a:xfrm>
        </p:spPr>
        <p:txBody>
          <a:bodyPr>
            <a:normAutofit/>
          </a:bodyPr>
          <a:lstStyle/>
          <a:p>
            <a:r>
              <a:rPr lang="ru-RU" sz="6000" dirty="0" err="1" smtClean="0"/>
              <a:t>Воробейвлетелвокно</a:t>
            </a:r>
            <a:r>
              <a:rPr lang="ru-RU" sz="6000" dirty="0" smtClean="0"/>
              <a:t>.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xmlns="" val="284218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224136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6">
                    <a:lumMod val="75000"/>
                  </a:schemeClr>
                </a:solidFill>
              </a:rPr>
              <a:t>Цели урока</a:t>
            </a:r>
            <a:endParaRPr lang="ru-RU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204864"/>
            <a:ext cx="8003232" cy="2880320"/>
          </a:xfrm>
        </p:spPr>
        <p:txBody>
          <a:bodyPr>
            <a:noAutofit/>
          </a:bodyPr>
          <a:lstStyle/>
          <a:p>
            <a:r>
              <a:rPr lang="ru-RU" sz="4000" dirty="0" smtClean="0"/>
              <a:t>Научиться находить предлоги.</a:t>
            </a:r>
          </a:p>
          <a:p>
            <a:r>
              <a:rPr lang="ru-RU" sz="4000" dirty="0" smtClean="0"/>
              <a:t>Научиться правильно писать </a:t>
            </a:r>
            <a:r>
              <a:rPr lang="ru-RU" sz="4000" dirty="0" smtClean="0"/>
              <a:t>их </a:t>
            </a:r>
            <a:r>
              <a:rPr lang="ru-RU" sz="4000" dirty="0" smtClean="0"/>
              <a:t>с другими частями речи.</a:t>
            </a:r>
          </a:p>
          <a:p>
            <a:r>
              <a:rPr lang="ru-RU" sz="4000" dirty="0" smtClean="0"/>
              <a:t>Узнать о роле предлога в речи.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49898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412776"/>
            <a:ext cx="7488832" cy="3672408"/>
          </a:xfrm>
        </p:spPr>
        <p:txBody>
          <a:bodyPr/>
          <a:lstStyle/>
          <a:p>
            <a:r>
              <a:rPr lang="ru-RU" u="sng" dirty="0" smtClean="0"/>
              <a:t>До</a:t>
            </a:r>
            <a:r>
              <a:rPr lang="ru-RU" dirty="0" smtClean="0"/>
              <a:t>вёз               </a:t>
            </a:r>
            <a:r>
              <a:rPr lang="ru-RU" u="sng" dirty="0" smtClean="0"/>
              <a:t>до</a:t>
            </a:r>
            <a:r>
              <a:rPr lang="ru-RU" dirty="0" smtClean="0"/>
              <a:t> дома</a:t>
            </a:r>
            <a:br>
              <a:rPr lang="ru-RU" dirty="0" smtClean="0"/>
            </a:br>
            <a:r>
              <a:rPr lang="ru-RU" u="sng" dirty="0" smtClean="0"/>
              <a:t>у</a:t>
            </a:r>
            <a:r>
              <a:rPr lang="ru-RU" dirty="0" smtClean="0"/>
              <a:t>знал              </a:t>
            </a:r>
            <a:r>
              <a:rPr lang="ru-RU" u="sng" dirty="0" smtClean="0"/>
              <a:t> у</a:t>
            </a:r>
            <a:r>
              <a:rPr lang="ru-RU" dirty="0" smtClean="0"/>
              <a:t> друзей</a:t>
            </a:r>
            <a:br>
              <a:rPr lang="ru-RU" dirty="0" smtClean="0"/>
            </a:br>
            <a:r>
              <a:rPr lang="ru-RU" u="sng" dirty="0" smtClean="0"/>
              <a:t>от</a:t>
            </a:r>
            <a:r>
              <a:rPr lang="ru-RU" dirty="0" smtClean="0"/>
              <a:t>ъехал        </a:t>
            </a:r>
            <a:r>
              <a:rPr lang="ru-RU" u="sng" dirty="0" smtClean="0"/>
              <a:t>от</a:t>
            </a:r>
            <a:r>
              <a:rPr lang="ru-RU" dirty="0" smtClean="0"/>
              <a:t> станции</a:t>
            </a:r>
            <a:br>
              <a:rPr lang="ru-RU" dirty="0" smtClean="0"/>
            </a:br>
            <a:r>
              <a:rPr lang="ru-RU" u="sng" dirty="0" smtClean="0"/>
              <a:t>с</a:t>
            </a:r>
            <a:r>
              <a:rPr lang="ru-RU" dirty="0" smtClean="0"/>
              <a:t>бежал               </a:t>
            </a:r>
            <a:r>
              <a:rPr lang="ru-RU" u="sng" dirty="0" smtClean="0"/>
              <a:t> с</a:t>
            </a:r>
            <a:r>
              <a:rPr lang="ru-RU" dirty="0" smtClean="0"/>
              <a:t> горки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0233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2448272"/>
          </a:xfrm>
        </p:spPr>
        <p:txBody>
          <a:bodyPr/>
          <a:lstStyle/>
          <a:p>
            <a:r>
              <a:rPr lang="ru-RU" sz="5400" dirty="0" smtClean="0"/>
              <a:t>Воробей влетел в окно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0176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960440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solidFill>
                  <a:srgbClr val="FF0000"/>
                </a:solidFill>
              </a:rPr>
              <a:t>1 ряд </a:t>
            </a:r>
            <a:r>
              <a:rPr lang="ru-RU" sz="3600" dirty="0" smtClean="0"/>
              <a:t>– пушистый, заяц, ёлочкой, построил, дом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rgbClr val="FF0000"/>
                </a:solidFill>
              </a:rPr>
              <a:t>2 ряд </a:t>
            </a:r>
            <a:r>
              <a:rPr lang="ru-RU" sz="3600" dirty="0" smtClean="0"/>
              <a:t>– белочка, ветку, ветки, рыжая, прыгает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rgbClr val="FF0000"/>
                </a:solidFill>
              </a:rPr>
              <a:t>3 ряд </a:t>
            </a:r>
            <a:r>
              <a:rPr lang="ru-RU" sz="3600" dirty="0" smtClean="0"/>
              <a:t>– кот, серый, подошёл, забору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86290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3816424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solidFill>
                  <a:srgbClr val="FF0000"/>
                </a:solidFill>
              </a:rPr>
              <a:t>1 ряд </a:t>
            </a:r>
            <a:r>
              <a:rPr lang="ru-RU" sz="3600" dirty="0" smtClean="0"/>
              <a:t>– Пушистый заяц построил дом </a:t>
            </a:r>
            <a:r>
              <a:rPr lang="ru-RU" sz="3600" u="sng" dirty="0" smtClean="0"/>
              <a:t>под</a:t>
            </a:r>
            <a:r>
              <a:rPr lang="ru-RU" sz="3600" dirty="0" smtClean="0"/>
              <a:t> ёлочкой.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rgbClr val="FF0000"/>
                </a:solidFill>
              </a:rPr>
              <a:t>2 ряд </a:t>
            </a:r>
            <a:r>
              <a:rPr lang="ru-RU" sz="3600" dirty="0" smtClean="0"/>
              <a:t>– Рыжая белочка прыгает </a:t>
            </a:r>
            <a:r>
              <a:rPr lang="ru-RU" sz="3600" u="sng" dirty="0" smtClean="0"/>
              <a:t>с</a:t>
            </a:r>
            <a:r>
              <a:rPr lang="ru-RU" sz="3600" dirty="0" smtClean="0"/>
              <a:t> ветки </a:t>
            </a:r>
            <a:r>
              <a:rPr lang="ru-RU" sz="3600" u="sng" dirty="0" smtClean="0"/>
              <a:t>на</a:t>
            </a:r>
            <a:r>
              <a:rPr lang="ru-RU" sz="3600" dirty="0" smtClean="0"/>
              <a:t> ветку.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rgbClr val="FF0000"/>
                </a:solidFill>
              </a:rPr>
              <a:t>3 ряд </a:t>
            </a:r>
            <a:r>
              <a:rPr lang="ru-RU" sz="3600" dirty="0" smtClean="0"/>
              <a:t>– Серый кот подошёл </a:t>
            </a:r>
            <a:r>
              <a:rPr lang="ru-RU" sz="3600" u="sng" dirty="0" smtClean="0"/>
              <a:t>к</a:t>
            </a:r>
            <a:r>
              <a:rPr lang="ru-RU" sz="3600" dirty="0" smtClean="0"/>
              <a:t> забору.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91886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1880" y="548680"/>
            <a:ext cx="5734455" cy="5256584"/>
          </a:xfrm>
          <a:prstGeom prst="rect">
            <a:avLst/>
          </a:prstGeom>
        </p:spPr>
      </p:pic>
      <p:grpSp>
        <p:nvGrpSpPr>
          <p:cNvPr id="6" name="Группа 5"/>
          <p:cNvGrpSpPr/>
          <p:nvPr/>
        </p:nvGrpSpPr>
        <p:grpSpPr>
          <a:xfrm>
            <a:off x="8928100" y="114300"/>
            <a:ext cx="38101" cy="25401"/>
            <a:chOff x="8928100" y="114300"/>
            <a:chExt cx="38101" cy="25401"/>
          </a:xfrm>
        </p:grpSpPr>
        <p:sp>
          <p:nvSpPr>
            <p:cNvPr id="7" name="Полилиния 6"/>
            <p:cNvSpPr/>
            <p:nvPr/>
          </p:nvSpPr>
          <p:spPr>
            <a:xfrm>
              <a:off x="8928100" y="11430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0"/>
                  </a:moveTo>
                  <a:lnTo>
                    <a:pt x="0" y="12700"/>
                  </a:lnTo>
                  <a:lnTo>
                    <a:pt x="0" y="25400"/>
                  </a:lnTo>
                </a:path>
              </a:pathLst>
            </a:custGeom>
            <a:ln w="45720" cap="flat" cmpd="sng" algn="ctr">
              <a:solidFill>
                <a:srgbClr val="25252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8966200" y="139700"/>
              <a:ext cx="1" cy="1"/>
            </a:xfrm>
            <a:custGeom>
              <a:avLst/>
              <a:gdLst/>
              <a:ahLst/>
              <a:cxnLst/>
              <a:rect l="0" t="0" r="0" b="0"/>
              <a:pathLst>
                <a:path w="1" h="1">
                  <a:moveTo>
                    <a:pt x="0" y="0"/>
                  </a:moveTo>
                  <a:close/>
                </a:path>
              </a:pathLst>
            </a:custGeom>
            <a:noFill/>
            <a:ln w="45720" cap="flat" cmpd="sng" algn="ctr">
              <a:solidFill>
                <a:srgbClr val="25252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473" y="490662"/>
            <a:ext cx="7713943" cy="106613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Вадим Левин «Щенок»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213" y="1700808"/>
            <a:ext cx="2977917" cy="3773016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87853" y="1700808"/>
            <a:ext cx="4798947" cy="442535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Гулял __ улице щенок.</a:t>
            </a:r>
          </a:p>
          <a:p>
            <a:pPr marL="0" indent="0">
              <a:buNone/>
            </a:pPr>
            <a:r>
              <a:rPr lang="ru-RU" dirty="0" smtClean="0"/>
              <a:t>Не то Пушок, не то Дружок.</a:t>
            </a:r>
          </a:p>
          <a:p>
            <a:pPr marL="0" indent="0">
              <a:buNone/>
            </a:pPr>
            <a:r>
              <a:rPr lang="ru-RU" dirty="0" smtClean="0"/>
              <a:t>Гулял __ метель и солнцепёк</a:t>
            </a:r>
          </a:p>
          <a:p>
            <a:pPr marL="0" indent="0">
              <a:buNone/>
            </a:pPr>
            <a:r>
              <a:rPr lang="ru-RU" dirty="0" smtClean="0"/>
              <a:t>И __ дождём гулял и мок.</a:t>
            </a:r>
          </a:p>
          <a:p>
            <a:pPr marL="0" indent="0">
              <a:buNone/>
            </a:pPr>
            <a:r>
              <a:rPr lang="ru-RU" dirty="0" smtClean="0"/>
              <a:t>И если даже шёл снежок,</a:t>
            </a:r>
          </a:p>
          <a:p>
            <a:pPr marL="0" indent="0">
              <a:buNone/>
            </a:pPr>
            <a:r>
              <a:rPr lang="ru-RU" dirty="0" smtClean="0"/>
              <a:t>Гулял __ улице щенок.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5030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2016224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	По шумной улице гулял маленький щенок.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2636912"/>
            <a:ext cx="2808312" cy="379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984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Самостоятельная работа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  «Солнышки» </a:t>
            </a:r>
          </a:p>
          <a:p>
            <a:pPr marL="0" indent="0">
              <a:buNone/>
            </a:pPr>
            <a:r>
              <a:rPr lang="ru-RU" dirty="0" smtClean="0"/>
              <a:t>Из берёзы течёт много соку – к дождливому лету.</a:t>
            </a:r>
          </a:p>
          <a:p>
            <a:pPr marL="0" indent="0">
              <a:buNone/>
            </a:pPr>
            <a:r>
              <a:rPr lang="ru-RU" dirty="0" smtClean="0"/>
              <a:t>У Семёна с Соней в сетях сом с усами.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«Звёздочки»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(Без) т…пора не ходят (в) лес (за) </a:t>
            </a:r>
            <a:r>
              <a:rPr lang="ru-RU" dirty="0" err="1" smtClean="0"/>
              <a:t>др</a:t>
            </a:r>
            <a:r>
              <a:rPr lang="ru-RU" dirty="0" smtClean="0"/>
              <a:t>…вами.</a:t>
            </a:r>
          </a:p>
          <a:p>
            <a:pPr marL="0" indent="0">
              <a:buNone/>
            </a:pPr>
            <a:r>
              <a:rPr lang="ru-RU" dirty="0" smtClean="0"/>
              <a:t>Плотник (без) т…пора, что изба (без) углов.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5593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Проверка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«Солнышки»</a:t>
            </a:r>
          </a:p>
          <a:p>
            <a:pPr marL="0" indent="0">
              <a:buNone/>
            </a:pPr>
            <a:r>
              <a:rPr lang="ru-RU" dirty="0" smtClean="0"/>
              <a:t>Из берёзы течёт много соку – к дождливому лету.</a:t>
            </a:r>
          </a:p>
          <a:p>
            <a:pPr marL="0" indent="0">
              <a:buNone/>
            </a:pPr>
            <a:r>
              <a:rPr lang="ru-RU" dirty="0" smtClean="0"/>
              <a:t>У Семёна с Соней в сетях сом с усами.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«Звёздочки»</a:t>
            </a:r>
          </a:p>
          <a:p>
            <a:pPr marL="0" indent="0">
              <a:buNone/>
            </a:pPr>
            <a:r>
              <a:rPr lang="ru-RU" dirty="0" smtClean="0"/>
              <a:t>Без топора не ходят в лес за дровами.</a:t>
            </a:r>
          </a:p>
          <a:p>
            <a:pPr marL="0" indent="0">
              <a:buNone/>
            </a:pPr>
            <a:r>
              <a:rPr lang="ru-RU" dirty="0" smtClean="0"/>
              <a:t>Плотник без топора, что изба без углов.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6970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87220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Домашнее задание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стр. 109 правило, стр.108 упр.184</a:t>
            </a:r>
            <a:endParaRPr lang="ru-RU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924945"/>
            <a:ext cx="4038600" cy="20162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«Солнышки»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Подчеркнуть предлоги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924945"/>
            <a:ext cx="4038600" cy="20162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rgbClr val="FF0000"/>
                </a:solidFill>
              </a:rPr>
              <a:t>«Звёздочки»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Определить части речи и надписать их.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525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8" y="1298315"/>
            <a:ext cx="1650826" cy="165082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4445" y="3297172"/>
            <a:ext cx="1569949" cy="156994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Дорисуем нос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  </a:t>
            </a:r>
          </a:p>
          <a:p>
            <a:pPr marL="0" indent="0">
              <a:buNone/>
            </a:pPr>
            <a:r>
              <a:rPr lang="ru-RU" sz="2800" dirty="0" smtClean="0"/>
              <a:t>                         Хорошо понял тему и </a:t>
            </a:r>
          </a:p>
          <a:p>
            <a:pPr marL="0" indent="0">
              <a:buNone/>
            </a:pPr>
            <a:r>
              <a:rPr lang="ru-RU" sz="2800" dirty="0" smtClean="0"/>
              <a:t>          !             самостоятельно справлюсь с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                заданием.</a:t>
            </a:r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r>
              <a:rPr lang="ru-RU" sz="2800" dirty="0" smtClean="0"/>
              <a:t>                         Не совсем хорошо понял тему </a:t>
            </a:r>
          </a:p>
          <a:p>
            <a:pPr marL="0" indent="0">
              <a:buNone/>
            </a:pPr>
            <a:r>
              <a:rPr lang="ru-RU" sz="2800" dirty="0"/>
              <a:t> </a:t>
            </a:r>
            <a:r>
              <a:rPr lang="ru-RU" sz="2800" dirty="0" smtClean="0"/>
              <a:t>          ?              и у меня есть вопросы. </a:t>
            </a:r>
          </a:p>
        </p:txBody>
      </p:sp>
    </p:spTree>
    <p:extLst>
      <p:ext uri="{BB962C8B-B14F-4D97-AF65-F5344CB8AC3E}">
        <p14:creationId xmlns:p14="http://schemas.microsoft.com/office/powerpoint/2010/main" xmlns="" val="363400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Дорисуем рот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204848"/>
            <a:ext cx="1753312" cy="17533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3011714"/>
            <a:ext cx="1753312" cy="1753312"/>
          </a:xfrm>
          <a:prstGeom prst="rect">
            <a:avLst/>
          </a:prstGeom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772817"/>
            <a:ext cx="8229600" cy="32403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/>
              <a:t>               </a:t>
            </a:r>
            <a:r>
              <a:rPr lang="ru-RU" dirty="0"/>
              <a:t>!</a:t>
            </a:r>
            <a:r>
              <a:rPr lang="ru-RU" dirty="0" smtClean="0"/>
              <a:t>            </a:t>
            </a:r>
            <a:r>
              <a:rPr lang="ru-RU" dirty="0"/>
              <a:t>У</a:t>
            </a:r>
            <a:r>
              <a:rPr lang="ru-RU" dirty="0" smtClean="0"/>
              <a:t>рок понравился и вы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довольны своей работой.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?             Урок не понравился, я не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очень доволен своей работой.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 </a:t>
            </a:r>
          </a:p>
          <a:p>
            <a:pPr marL="0" indent="0">
              <a:buNone/>
            </a:pPr>
            <a:r>
              <a:rPr lang="ru-RU" dirty="0" smtClean="0"/>
              <a:t>            </a:t>
            </a:r>
            <a:endParaRPr lang="ru-RU" dirty="0"/>
          </a:p>
        </p:txBody>
      </p:sp>
      <p:sp>
        <p:nvSpPr>
          <p:cNvPr id="6" name="Дуга 5"/>
          <p:cNvSpPr/>
          <p:nvPr/>
        </p:nvSpPr>
        <p:spPr>
          <a:xfrm rot="8814340">
            <a:off x="1714665" y="1679694"/>
            <a:ext cx="1205114" cy="82540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Дуга 6"/>
          <p:cNvSpPr/>
          <p:nvPr/>
        </p:nvSpPr>
        <p:spPr>
          <a:xfrm rot="19025197">
            <a:off x="1769386" y="4269797"/>
            <a:ext cx="914400" cy="914400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259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4104456"/>
          </a:xfrm>
        </p:spPr>
        <p:txBody>
          <a:bodyPr>
            <a:normAutofit/>
          </a:bodyPr>
          <a:lstStyle/>
          <a:p>
            <a:r>
              <a:rPr lang="ru-RU" sz="9600" dirty="0" smtClean="0">
                <a:solidFill>
                  <a:schemeClr val="accent6">
                    <a:lumMod val="50000"/>
                  </a:schemeClr>
                </a:solidFill>
              </a:rPr>
              <a:t>Молодцы!</a:t>
            </a:r>
            <a:endParaRPr lang="ru-RU" sz="9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605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476673"/>
            <a:ext cx="5184576" cy="583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052736"/>
            <a:ext cx="3168352" cy="338898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692696"/>
            <a:ext cx="4680520" cy="5089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620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692696"/>
            <a:ext cx="6764982" cy="493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991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2952328"/>
          </a:xfrm>
        </p:spPr>
        <p:txBody>
          <a:bodyPr/>
          <a:lstStyle/>
          <a:p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</a:rPr>
              <a:t>27 апреля.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</a:rPr>
              <a:t>Классная работа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342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7128792" cy="14401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5300" dirty="0" smtClean="0">
                <a:solidFill>
                  <a:schemeClr val="accent6">
                    <a:lumMod val="50000"/>
                  </a:schemeClr>
                </a:solidFill>
              </a:rPr>
              <a:t>Чистописание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3600" i="1" dirty="0" smtClean="0">
                <a:latin typeface="+mn-lt"/>
                <a:cs typeface="Aparajita" panose="020B0604020202020204" pitchFamily="34" charset="0"/>
              </a:rPr>
              <a:t>.</a:t>
            </a:r>
            <a:endParaRPr lang="ru-RU" sz="3600" i="1" dirty="0">
              <a:latin typeface="+mn-lt"/>
              <a:cs typeface="Aparajita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492897"/>
            <a:ext cx="7632848" cy="28803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i="1" dirty="0" err="1" smtClean="0"/>
              <a:t>Нн</a:t>
            </a:r>
            <a:endParaRPr lang="ru-RU" sz="3600" i="1" dirty="0" smtClean="0"/>
          </a:p>
          <a:p>
            <a:pPr marL="0" indent="0">
              <a:buNone/>
            </a:pPr>
            <a:endParaRPr lang="ru-RU" sz="3600" i="1" dirty="0"/>
          </a:p>
          <a:p>
            <a:pPr marL="0" indent="0">
              <a:buNone/>
            </a:pPr>
            <a:r>
              <a:rPr lang="ru-RU" sz="3600" i="1" dirty="0" smtClean="0"/>
              <a:t>На берёзах надулись маленькие почки.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xmlns="" val="117757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3600400"/>
          </a:xfrm>
        </p:spPr>
        <p:txBody>
          <a:bodyPr>
            <a:normAutofit/>
          </a:bodyPr>
          <a:lstStyle/>
          <a:p>
            <a:r>
              <a:rPr lang="ru-RU" dirty="0" smtClean="0"/>
              <a:t>Д…рев…я, м…л…</a:t>
            </a:r>
            <a:r>
              <a:rPr lang="ru-RU" dirty="0" err="1" smtClean="0"/>
              <a:t>дая</a:t>
            </a:r>
            <a:r>
              <a:rPr lang="ru-RU" dirty="0" smtClean="0"/>
              <a:t>, </a:t>
            </a:r>
            <a:r>
              <a:rPr lang="ru-RU" dirty="0" err="1" smtClean="0"/>
              <a:t>поч</a:t>
            </a:r>
            <a:r>
              <a:rPr lang="ru-RU" dirty="0" smtClean="0"/>
              <a:t>…</a:t>
            </a:r>
            <a:r>
              <a:rPr lang="ru-RU" dirty="0" err="1" smtClean="0"/>
              <a:t>ки</a:t>
            </a:r>
            <a:r>
              <a:rPr lang="ru-RU" dirty="0" smtClean="0"/>
              <a:t>, </a:t>
            </a:r>
            <a:r>
              <a:rPr lang="ru-RU" dirty="0" err="1" smtClean="0"/>
              <a:t>цв</a:t>
            </a:r>
            <a:r>
              <a:rPr lang="ru-RU" dirty="0" smtClean="0"/>
              <a:t>…тут, </a:t>
            </a:r>
            <a:r>
              <a:rPr lang="ru-RU" dirty="0" err="1" smtClean="0"/>
              <a:t>тр</a:t>
            </a:r>
            <a:r>
              <a:rPr lang="ru-RU" dirty="0" smtClean="0"/>
              <a:t>…</a:t>
            </a:r>
            <a:r>
              <a:rPr lang="ru-RU" dirty="0" err="1" smtClean="0"/>
              <a:t>ва</a:t>
            </a:r>
            <a:r>
              <a:rPr lang="ru-RU" dirty="0" smtClean="0"/>
              <a:t>, п…ют, под, </a:t>
            </a:r>
            <a:r>
              <a:rPr lang="ru-RU" dirty="0" err="1" smtClean="0"/>
              <a:t>прил</a:t>
            </a:r>
            <a:r>
              <a:rPr lang="ru-RU" dirty="0" smtClean="0"/>
              <a:t>…</a:t>
            </a:r>
            <a:r>
              <a:rPr lang="ru-RU" dirty="0" err="1" smtClean="0"/>
              <a:t>тели</a:t>
            </a:r>
            <a:r>
              <a:rPr lang="ru-RU" dirty="0" smtClean="0"/>
              <a:t>, з…</a:t>
            </a:r>
            <a:r>
              <a:rPr lang="ru-RU" dirty="0" err="1" smtClean="0"/>
              <a:t>лёная</a:t>
            </a:r>
            <a:r>
              <a:rPr lang="ru-RU" dirty="0" smtClean="0"/>
              <a:t>, в…</a:t>
            </a:r>
            <a:r>
              <a:rPr lang="ru-RU" dirty="0" err="1" smtClean="0"/>
              <a:t>сёлая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8962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512168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6">
                    <a:lumMod val="50000"/>
                  </a:schemeClr>
                </a:solidFill>
              </a:rPr>
              <a:t>Имя существительное</a:t>
            </a:r>
            <a:endParaRPr lang="ru-RU" sz="5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780929"/>
            <a:ext cx="7931224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dirty="0" smtClean="0"/>
              <a:t>Деревья, почки, трава. 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xmlns="" val="267105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FAC08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373</Words>
  <Application>Microsoft Office PowerPoint</Application>
  <PresentationFormat>Экран (4:3)</PresentationFormat>
  <Paragraphs>78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27 апреля. Классная работа.</vt:lpstr>
      <vt:lpstr> Чистописание  .</vt:lpstr>
      <vt:lpstr>Д…рев…я, м…л…дая, поч…ки, цв…тут, тр…ва, п…ют, под, прил…тели, з…лёная, в…сёлая.</vt:lpstr>
      <vt:lpstr>Имя существительное</vt:lpstr>
      <vt:lpstr>Имя прилагательное</vt:lpstr>
      <vt:lpstr>Глагол </vt:lpstr>
      <vt:lpstr>Под </vt:lpstr>
      <vt:lpstr>Тема урока:</vt:lpstr>
      <vt:lpstr>Воробейвлетелвокно.</vt:lpstr>
      <vt:lpstr>Цели урока</vt:lpstr>
      <vt:lpstr>Довёз               до дома узнал               у друзей отъехал        от станции сбежал                с горки       </vt:lpstr>
      <vt:lpstr>Воробей влетел в окно.</vt:lpstr>
      <vt:lpstr>1 ряд – пушистый, заяц, ёлочкой, построил, дом  2 ряд – белочка, ветку, ветки, рыжая, прыгает  3 ряд – кот, серый, подошёл, забору</vt:lpstr>
      <vt:lpstr>1 ряд – Пушистый заяц построил дом под ёлочкой.  2 ряд – Рыжая белочка прыгает с ветки на ветку.  3 ряд – Серый кот подошёл к забору.</vt:lpstr>
      <vt:lpstr>Вадим Левин «Щенок»</vt:lpstr>
      <vt:lpstr> По шумной улице гулял маленький щенок.</vt:lpstr>
      <vt:lpstr>Самостоятельная работа</vt:lpstr>
      <vt:lpstr>Проверка </vt:lpstr>
      <vt:lpstr>Домашнее задание стр. 109 правило, стр.108 упр.184</vt:lpstr>
      <vt:lpstr>Дорисуем нос</vt:lpstr>
      <vt:lpstr>Дорисуем рот</vt:lpstr>
      <vt:lpstr>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МБОУАСОШ</cp:lastModifiedBy>
  <cp:revision>21</cp:revision>
  <dcterms:created xsi:type="dcterms:W3CDTF">2013-08-20T23:50:31Z</dcterms:created>
  <dcterms:modified xsi:type="dcterms:W3CDTF">2015-04-27T06:22:18Z</dcterms:modified>
</cp:coreProperties>
</file>